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10160000" cy="25361900"/>
  <p:notesSz cx="6858000" cy="9144000"/>
  <p:embeddedFontLst>
    <p:embeddedFont>
      <p:font typeface="Calibri" pitchFamily="34" charset="0"/>
      <p:regular r:id="rId5"/>
      <p:bold r:id="rId6"/>
      <p:italic r:id="rId7"/>
      <p:boldItalic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878633"/>
            <a:ext cx="8636000" cy="54363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4371744"/>
            <a:ext cx="7112000" cy="64813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1015658"/>
            <a:ext cx="2286000" cy="2163980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1015658"/>
            <a:ext cx="6688667" cy="2163980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16297375"/>
            <a:ext cx="8636000" cy="503715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10749457"/>
            <a:ext cx="8636000" cy="554791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5917782"/>
            <a:ext cx="4487333" cy="167376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5917782"/>
            <a:ext cx="4487333" cy="167376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5677075"/>
            <a:ext cx="4489098" cy="23659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8043010"/>
            <a:ext cx="4489098" cy="146124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5677075"/>
            <a:ext cx="4490861" cy="23659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8043010"/>
            <a:ext cx="4490861" cy="146124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009779"/>
            <a:ext cx="3342570" cy="429743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1009785"/>
            <a:ext cx="5679722" cy="216456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07218"/>
            <a:ext cx="3342570" cy="173482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17753330"/>
            <a:ext cx="6096000" cy="209588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2266133"/>
            <a:ext cx="6096000" cy="152171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19849211"/>
            <a:ext cx="6096000" cy="29764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1015652"/>
            <a:ext cx="9144000" cy="4226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5917782"/>
            <a:ext cx="9144000" cy="16737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23506730"/>
            <a:ext cx="2370667" cy="13502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81709-8CEF-4BBD-9040-52649946E8B6}" type="datetimeFigureOut">
              <a:rPr lang="en-CA" smtClean="0"/>
              <a:t>09/04/2014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23506730"/>
            <a:ext cx="3217333" cy="13502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4" y="23506730"/>
            <a:ext cx="2370667" cy="135028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5FD8-CE41-416D-9EAF-FAA35E526FC6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07521" y="368497"/>
            <a:ext cx="1050656" cy="589597"/>
            <a:chOff x="307521" y="368497"/>
            <a:chExt cx="1050656" cy="589597"/>
          </a:xfrm>
        </p:grpSpPr>
        <p:sp>
          <p:nvSpPr>
            <p:cNvPr id="2" name="Freeform 1"/>
            <p:cNvSpPr/>
            <p:nvPr/>
          </p:nvSpPr>
          <p:spPr>
            <a:xfrm>
              <a:off x="307521" y="515896"/>
              <a:ext cx="197847" cy="231696"/>
            </a:xfrm>
            <a:custGeom>
              <a:avLst/>
              <a:gdLst/>
              <a:ahLst/>
              <a:cxnLst/>
              <a:rect l="0" t="0" r="0" b="0"/>
              <a:pathLst>
                <a:path w="197847" h="231696">
                  <a:moveTo>
                    <a:pt x="8333" y="0"/>
                  </a:moveTo>
                  <a:lnTo>
                    <a:pt x="0" y="54144"/>
                  </a:lnTo>
                  <a:lnTo>
                    <a:pt x="1575" y="92082"/>
                  </a:lnTo>
                  <a:lnTo>
                    <a:pt x="6998" y="141931"/>
                  </a:lnTo>
                  <a:lnTo>
                    <a:pt x="9240" y="202904"/>
                  </a:lnTo>
                  <a:lnTo>
                    <a:pt x="13805" y="228220"/>
                  </a:lnTo>
                  <a:lnTo>
                    <a:pt x="15491" y="231695"/>
                  </a:lnTo>
                  <a:lnTo>
                    <a:pt x="16615" y="229333"/>
                  </a:lnTo>
                  <a:lnTo>
                    <a:pt x="16693" y="215399"/>
                  </a:lnTo>
                  <a:lnTo>
                    <a:pt x="9665" y="162116"/>
                  </a:lnTo>
                  <a:lnTo>
                    <a:pt x="14317" y="105226"/>
                  </a:lnTo>
                  <a:lnTo>
                    <a:pt x="23105" y="47686"/>
                  </a:lnTo>
                  <a:lnTo>
                    <a:pt x="29879" y="37640"/>
                  </a:lnTo>
                  <a:lnTo>
                    <a:pt x="39075" y="33282"/>
                  </a:lnTo>
                  <a:lnTo>
                    <a:pt x="49885" y="32716"/>
                  </a:lnTo>
                  <a:lnTo>
                    <a:pt x="58261" y="35849"/>
                  </a:lnTo>
                  <a:lnTo>
                    <a:pt x="70688" y="48688"/>
                  </a:lnTo>
                  <a:lnTo>
                    <a:pt x="100325" y="95622"/>
                  </a:lnTo>
                  <a:lnTo>
                    <a:pt x="119103" y="155918"/>
                  </a:lnTo>
                  <a:lnTo>
                    <a:pt x="122653" y="187618"/>
                  </a:lnTo>
                  <a:lnTo>
                    <a:pt x="123151" y="185910"/>
                  </a:lnTo>
                  <a:lnTo>
                    <a:pt x="124016" y="122661"/>
                  </a:lnTo>
                  <a:lnTo>
                    <a:pt x="127241" y="66950"/>
                  </a:lnTo>
                  <a:lnTo>
                    <a:pt x="138796" y="16214"/>
                  </a:lnTo>
                  <a:lnTo>
                    <a:pt x="142102" y="10809"/>
                  </a:lnTo>
                  <a:lnTo>
                    <a:pt x="145476" y="10716"/>
                  </a:lnTo>
                  <a:lnTo>
                    <a:pt x="148894" y="14163"/>
                  </a:lnTo>
                  <a:lnTo>
                    <a:pt x="166285" y="71174"/>
                  </a:lnTo>
                  <a:lnTo>
                    <a:pt x="173677" y="110776"/>
                  </a:lnTo>
                  <a:lnTo>
                    <a:pt x="181764" y="170970"/>
                  </a:lnTo>
                  <a:lnTo>
                    <a:pt x="197846" y="2316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" name="Freeform 2"/>
            <p:cNvSpPr/>
            <p:nvPr/>
          </p:nvSpPr>
          <p:spPr>
            <a:xfrm>
              <a:off x="579717" y="547481"/>
              <a:ext cx="20408" cy="242157"/>
            </a:xfrm>
            <a:custGeom>
              <a:avLst/>
              <a:gdLst/>
              <a:ahLst/>
              <a:cxnLst/>
              <a:rect l="0" t="0" r="0" b="0"/>
              <a:pathLst>
                <a:path w="20408" h="242157">
                  <a:moveTo>
                    <a:pt x="9878" y="0"/>
                  </a:moveTo>
                  <a:lnTo>
                    <a:pt x="2643" y="27556"/>
                  </a:lnTo>
                  <a:lnTo>
                    <a:pt x="0" y="90018"/>
                  </a:lnTo>
                  <a:lnTo>
                    <a:pt x="2662" y="145995"/>
                  </a:lnTo>
                  <a:lnTo>
                    <a:pt x="7740" y="196506"/>
                  </a:lnTo>
                  <a:lnTo>
                    <a:pt x="10098" y="221867"/>
                  </a:lnTo>
                  <a:lnTo>
                    <a:pt x="20407" y="2421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" name="Freeform 3"/>
            <p:cNvSpPr/>
            <p:nvPr/>
          </p:nvSpPr>
          <p:spPr>
            <a:xfrm>
              <a:off x="545878" y="472806"/>
              <a:ext cx="142892" cy="179961"/>
            </a:xfrm>
            <a:custGeom>
              <a:avLst/>
              <a:gdLst/>
              <a:ahLst/>
              <a:cxnLst/>
              <a:rect l="0" t="0" r="0" b="0"/>
              <a:pathLst>
                <a:path w="142892" h="179961">
                  <a:moveTo>
                    <a:pt x="12132" y="85204"/>
                  </a:moveTo>
                  <a:lnTo>
                    <a:pt x="953" y="68436"/>
                  </a:lnTo>
                  <a:lnTo>
                    <a:pt x="0" y="59987"/>
                  </a:lnTo>
                  <a:lnTo>
                    <a:pt x="5180" y="41241"/>
                  </a:lnTo>
                  <a:lnTo>
                    <a:pt x="21251" y="16546"/>
                  </a:lnTo>
                  <a:lnTo>
                    <a:pt x="40361" y="4776"/>
                  </a:lnTo>
                  <a:lnTo>
                    <a:pt x="52008" y="0"/>
                  </a:lnTo>
                  <a:lnTo>
                    <a:pt x="77428" y="932"/>
                  </a:lnTo>
                  <a:lnTo>
                    <a:pt x="114927" y="14611"/>
                  </a:lnTo>
                  <a:lnTo>
                    <a:pt x="126285" y="20594"/>
                  </a:lnTo>
                  <a:lnTo>
                    <a:pt x="133858" y="29263"/>
                  </a:lnTo>
                  <a:lnTo>
                    <a:pt x="142271" y="51372"/>
                  </a:lnTo>
                  <a:lnTo>
                    <a:pt x="142891" y="73677"/>
                  </a:lnTo>
                  <a:lnTo>
                    <a:pt x="133544" y="109085"/>
                  </a:lnTo>
                  <a:lnTo>
                    <a:pt x="121075" y="133252"/>
                  </a:lnTo>
                  <a:lnTo>
                    <a:pt x="103835" y="151792"/>
                  </a:lnTo>
                  <a:lnTo>
                    <a:pt x="68809" y="169794"/>
                  </a:lnTo>
                  <a:lnTo>
                    <a:pt x="33189" y="17996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" name="Freeform 4"/>
            <p:cNvSpPr/>
            <p:nvPr/>
          </p:nvSpPr>
          <p:spPr>
            <a:xfrm>
              <a:off x="758051" y="368497"/>
              <a:ext cx="21058" cy="515897"/>
            </a:xfrm>
            <a:custGeom>
              <a:avLst/>
              <a:gdLst/>
              <a:ahLst/>
              <a:cxnLst/>
              <a:rect l="0" t="0" r="0" b="0"/>
              <a:pathLst>
                <a:path w="21058" h="515897">
                  <a:moveTo>
                    <a:pt x="0" y="0"/>
                  </a:moveTo>
                  <a:lnTo>
                    <a:pt x="0" y="44367"/>
                  </a:lnTo>
                  <a:lnTo>
                    <a:pt x="1170" y="103093"/>
                  </a:lnTo>
                  <a:lnTo>
                    <a:pt x="7236" y="151689"/>
                  </a:lnTo>
                  <a:lnTo>
                    <a:pt x="6759" y="210031"/>
                  </a:lnTo>
                  <a:lnTo>
                    <a:pt x="1335" y="266615"/>
                  </a:lnTo>
                  <a:lnTo>
                    <a:pt x="396" y="314393"/>
                  </a:lnTo>
                  <a:lnTo>
                    <a:pt x="5707" y="371184"/>
                  </a:lnTo>
                  <a:lnTo>
                    <a:pt x="9100" y="426875"/>
                  </a:lnTo>
                  <a:lnTo>
                    <a:pt x="18674" y="489702"/>
                  </a:lnTo>
                  <a:lnTo>
                    <a:pt x="21057" y="51589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" name="Freeform 5"/>
            <p:cNvSpPr/>
            <p:nvPr/>
          </p:nvSpPr>
          <p:spPr>
            <a:xfrm>
              <a:off x="915979" y="442196"/>
              <a:ext cx="63172" cy="42115"/>
            </a:xfrm>
            <a:custGeom>
              <a:avLst/>
              <a:gdLst/>
              <a:ahLst/>
              <a:cxnLst/>
              <a:rect l="0" t="0" r="0" b="0"/>
              <a:pathLst>
                <a:path w="63172" h="42115">
                  <a:moveTo>
                    <a:pt x="0" y="42114"/>
                  </a:moveTo>
                  <a:lnTo>
                    <a:pt x="17981" y="26473"/>
                  </a:ln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Freeform 6"/>
            <p:cNvSpPr/>
            <p:nvPr/>
          </p:nvSpPr>
          <p:spPr>
            <a:xfrm>
              <a:off x="861541" y="505367"/>
              <a:ext cx="120452" cy="253912"/>
            </a:xfrm>
            <a:custGeom>
              <a:avLst/>
              <a:gdLst/>
              <a:ahLst/>
              <a:cxnLst/>
              <a:rect l="0" t="0" r="0" b="0"/>
              <a:pathLst>
                <a:path w="120452" h="253912">
                  <a:moveTo>
                    <a:pt x="43909" y="0"/>
                  </a:moveTo>
                  <a:lnTo>
                    <a:pt x="9163" y="37087"/>
                  </a:lnTo>
                  <a:lnTo>
                    <a:pt x="0" y="55088"/>
                  </a:lnTo>
                  <a:lnTo>
                    <a:pt x="599" y="62462"/>
                  </a:lnTo>
                  <a:lnTo>
                    <a:pt x="4507" y="68547"/>
                  </a:lnTo>
                  <a:lnTo>
                    <a:pt x="19378" y="78429"/>
                  </a:lnTo>
                  <a:lnTo>
                    <a:pt x="74806" y="103554"/>
                  </a:lnTo>
                  <a:lnTo>
                    <a:pt x="101287" y="123360"/>
                  </a:lnTo>
                  <a:lnTo>
                    <a:pt x="113474" y="143344"/>
                  </a:lnTo>
                  <a:lnTo>
                    <a:pt x="120451" y="166654"/>
                  </a:lnTo>
                  <a:lnTo>
                    <a:pt x="119652" y="188712"/>
                  </a:lnTo>
                  <a:lnTo>
                    <a:pt x="112278" y="207095"/>
                  </a:lnTo>
                  <a:lnTo>
                    <a:pt x="88480" y="237960"/>
                  </a:lnTo>
                  <a:lnTo>
                    <a:pt x="62575" y="253911"/>
                  </a:lnTo>
                  <a:lnTo>
                    <a:pt x="55183" y="253502"/>
                  </a:lnTo>
                  <a:lnTo>
                    <a:pt x="49085" y="249720"/>
                  </a:lnTo>
                  <a:lnTo>
                    <a:pt x="43851" y="243689"/>
                  </a:lnTo>
                  <a:lnTo>
                    <a:pt x="41531" y="234989"/>
                  </a:lnTo>
                  <a:lnTo>
                    <a:pt x="43854" y="201558"/>
                  </a:lnTo>
                  <a:lnTo>
                    <a:pt x="48954" y="179659"/>
                  </a:lnTo>
                  <a:lnTo>
                    <a:pt x="51952" y="175925"/>
                  </a:lnTo>
                  <a:lnTo>
                    <a:pt x="55120" y="176945"/>
                  </a:lnTo>
                  <a:lnTo>
                    <a:pt x="58402" y="181134"/>
                  </a:lnTo>
                  <a:lnTo>
                    <a:pt x="88606" y="241706"/>
                  </a:lnTo>
                  <a:lnTo>
                    <a:pt x="96552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" name="Freeform 7"/>
            <p:cNvSpPr/>
            <p:nvPr/>
          </p:nvSpPr>
          <p:spPr>
            <a:xfrm>
              <a:off x="1077199" y="505367"/>
              <a:ext cx="17765" cy="221100"/>
            </a:xfrm>
            <a:custGeom>
              <a:avLst/>
              <a:gdLst/>
              <a:ahLst/>
              <a:cxnLst/>
              <a:rect l="0" t="0" r="0" b="0"/>
              <a:pathLst>
                <a:path w="17765" h="221100">
                  <a:moveTo>
                    <a:pt x="7236" y="0"/>
                  </a:moveTo>
                  <a:lnTo>
                    <a:pt x="6066" y="49263"/>
                  </a:lnTo>
                  <a:lnTo>
                    <a:pt x="0" y="98175"/>
                  </a:lnTo>
                  <a:lnTo>
                    <a:pt x="477" y="157217"/>
                  </a:lnTo>
                  <a:lnTo>
                    <a:pt x="8353" y="193592"/>
                  </a:lnTo>
                  <a:lnTo>
                    <a:pt x="17764" y="2210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Freeform 8"/>
            <p:cNvSpPr/>
            <p:nvPr/>
          </p:nvSpPr>
          <p:spPr>
            <a:xfrm>
              <a:off x="1179566" y="452725"/>
              <a:ext cx="20683" cy="326384"/>
            </a:xfrm>
            <a:custGeom>
              <a:avLst/>
              <a:gdLst/>
              <a:ahLst/>
              <a:cxnLst/>
              <a:rect l="0" t="0" r="0" b="0"/>
              <a:pathLst>
                <a:path w="20683" h="326384">
                  <a:moveTo>
                    <a:pt x="20682" y="0"/>
                  </a:moveTo>
                  <a:lnTo>
                    <a:pt x="12277" y="50433"/>
                  </a:lnTo>
                  <a:lnTo>
                    <a:pt x="3894" y="107750"/>
                  </a:lnTo>
                  <a:lnTo>
                    <a:pt x="890" y="168016"/>
                  </a:lnTo>
                  <a:lnTo>
                    <a:pt x="0" y="223438"/>
                  </a:lnTo>
                  <a:lnTo>
                    <a:pt x="906" y="274564"/>
                  </a:lnTo>
                  <a:lnTo>
                    <a:pt x="10154" y="32638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47440" y="915979"/>
              <a:ext cx="1010737" cy="42115"/>
            </a:xfrm>
            <a:custGeom>
              <a:avLst/>
              <a:gdLst/>
              <a:ahLst/>
              <a:cxnLst/>
              <a:rect l="0" t="0" r="0" b="0"/>
              <a:pathLst>
                <a:path w="1010737" h="42115">
                  <a:moveTo>
                    <a:pt x="0" y="0"/>
                  </a:moveTo>
                  <a:lnTo>
                    <a:pt x="63450" y="16788"/>
                  </a:lnTo>
                  <a:lnTo>
                    <a:pt x="113296" y="19792"/>
                  </a:lnTo>
                  <a:lnTo>
                    <a:pt x="175379" y="20682"/>
                  </a:lnTo>
                  <a:lnTo>
                    <a:pt x="236937" y="17863"/>
                  </a:lnTo>
                  <a:lnTo>
                    <a:pt x="288828" y="11977"/>
                  </a:lnTo>
                  <a:lnTo>
                    <a:pt x="344138" y="10815"/>
                  </a:lnTo>
                  <a:lnTo>
                    <a:pt x="400124" y="10585"/>
                  </a:lnTo>
                  <a:lnTo>
                    <a:pt x="456243" y="10539"/>
                  </a:lnTo>
                  <a:lnTo>
                    <a:pt x="519624" y="10531"/>
                  </a:lnTo>
                  <a:lnTo>
                    <a:pt x="581537" y="10529"/>
                  </a:lnTo>
                  <a:lnTo>
                    <a:pt x="632441" y="13648"/>
                  </a:lnTo>
                  <a:lnTo>
                    <a:pt x="681450" y="18862"/>
                  </a:lnTo>
                  <a:lnTo>
                    <a:pt x="739931" y="20623"/>
                  </a:lnTo>
                  <a:lnTo>
                    <a:pt x="802609" y="22141"/>
                  </a:lnTo>
                  <a:lnTo>
                    <a:pt x="854331" y="29373"/>
                  </a:lnTo>
                  <a:lnTo>
                    <a:pt x="901612" y="30930"/>
                  </a:lnTo>
                  <a:lnTo>
                    <a:pt x="953836" y="34511"/>
                  </a:lnTo>
                  <a:lnTo>
                    <a:pt x="1010736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63212" y="1301453"/>
            <a:ext cx="452726" cy="267294"/>
            <a:chOff x="263212" y="1301453"/>
            <a:chExt cx="452726" cy="267294"/>
          </a:xfrm>
        </p:grpSpPr>
        <p:sp>
          <p:nvSpPr>
            <p:cNvPr id="12" name="Freeform 11"/>
            <p:cNvSpPr/>
            <p:nvPr/>
          </p:nvSpPr>
          <p:spPr>
            <a:xfrm>
              <a:off x="263212" y="1301453"/>
              <a:ext cx="200042" cy="225180"/>
            </a:xfrm>
            <a:custGeom>
              <a:avLst/>
              <a:gdLst/>
              <a:ahLst/>
              <a:cxnLst/>
              <a:rect l="0" t="0" r="0" b="0"/>
              <a:pathLst>
                <a:path w="200042" h="225180">
                  <a:moveTo>
                    <a:pt x="0" y="46194"/>
                  </a:moveTo>
                  <a:lnTo>
                    <a:pt x="3119" y="103458"/>
                  </a:lnTo>
                  <a:lnTo>
                    <a:pt x="9065" y="164350"/>
                  </a:lnTo>
                  <a:lnTo>
                    <a:pt x="10239" y="212080"/>
                  </a:lnTo>
                  <a:lnTo>
                    <a:pt x="9273" y="196471"/>
                  </a:lnTo>
                  <a:lnTo>
                    <a:pt x="2178" y="146155"/>
                  </a:lnTo>
                  <a:lnTo>
                    <a:pt x="6019" y="85827"/>
                  </a:lnTo>
                  <a:lnTo>
                    <a:pt x="19213" y="37255"/>
                  </a:lnTo>
                  <a:lnTo>
                    <a:pt x="30376" y="15315"/>
                  </a:lnTo>
                  <a:lnTo>
                    <a:pt x="38968" y="8061"/>
                  </a:lnTo>
                  <a:lnTo>
                    <a:pt x="60993" y="0"/>
                  </a:lnTo>
                  <a:lnTo>
                    <a:pt x="69908" y="1360"/>
                  </a:lnTo>
                  <a:lnTo>
                    <a:pt x="77021" y="5776"/>
                  </a:lnTo>
                  <a:lnTo>
                    <a:pt x="88044" y="20042"/>
                  </a:lnTo>
                  <a:lnTo>
                    <a:pt x="108373" y="73556"/>
                  </a:lnTo>
                  <a:lnTo>
                    <a:pt x="114344" y="127465"/>
                  </a:lnTo>
                  <a:lnTo>
                    <a:pt x="115378" y="159832"/>
                  </a:lnTo>
                  <a:lnTo>
                    <a:pt x="127241" y="96655"/>
                  </a:lnTo>
                  <a:lnTo>
                    <a:pt x="140557" y="36665"/>
                  </a:lnTo>
                  <a:lnTo>
                    <a:pt x="146347" y="26973"/>
                  </a:lnTo>
                  <a:lnTo>
                    <a:pt x="153717" y="21682"/>
                  </a:lnTo>
                  <a:lnTo>
                    <a:pt x="162139" y="19324"/>
                  </a:lnTo>
                  <a:lnTo>
                    <a:pt x="168924" y="21262"/>
                  </a:lnTo>
                  <a:lnTo>
                    <a:pt x="174617" y="26063"/>
                  </a:lnTo>
                  <a:lnTo>
                    <a:pt x="179583" y="32773"/>
                  </a:lnTo>
                  <a:lnTo>
                    <a:pt x="186571" y="64574"/>
                  </a:lnTo>
                  <a:lnTo>
                    <a:pt x="190102" y="123308"/>
                  </a:lnTo>
                  <a:lnTo>
                    <a:pt x="197731" y="174250"/>
                  </a:lnTo>
                  <a:lnTo>
                    <a:pt x="200041" y="22517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526424" y="1484518"/>
              <a:ext cx="10530" cy="84229"/>
            </a:xfrm>
            <a:custGeom>
              <a:avLst/>
              <a:gdLst/>
              <a:ahLst/>
              <a:cxnLst/>
              <a:rect l="0" t="0" r="0" b="0"/>
              <a:pathLst>
                <a:path w="10530" h="84229">
                  <a:moveTo>
                    <a:pt x="10529" y="0"/>
                  </a:moveTo>
                  <a:lnTo>
                    <a:pt x="2196" y="37478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621181" y="1358176"/>
              <a:ext cx="63172" cy="10529"/>
            </a:xfrm>
            <a:custGeom>
              <a:avLst/>
              <a:gdLst/>
              <a:ahLst/>
              <a:cxnLst/>
              <a:rect l="0" t="0" r="0" b="0"/>
              <a:pathLst>
                <a:path w="63172" h="10529">
                  <a:moveTo>
                    <a:pt x="0" y="0"/>
                  </a:moveTo>
                  <a:lnTo>
                    <a:pt x="31282" y="1169"/>
                  </a:lnTo>
                  <a:lnTo>
                    <a:pt x="6317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73823" y="1452932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52811" y="1200248"/>
            <a:ext cx="1178221" cy="1020466"/>
            <a:chOff x="252811" y="1200248"/>
            <a:chExt cx="1178221" cy="1020466"/>
          </a:xfrm>
        </p:grpSpPr>
        <p:sp>
          <p:nvSpPr>
            <p:cNvPr id="17" name="Freeform 16"/>
            <p:cNvSpPr/>
            <p:nvPr/>
          </p:nvSpPr>
          <p:spPr>
            <a:xfrm>
              <a:off x="928991" y="1200248"/>
              <a:ext cx="118361" cy="336636"/>
            </a:xfrm>
            <a:custGeom>
              <a:avLst/>
              <a:gdLst/>
              <a:ahLst/>
              <a:cxnLst/>
              <a:rect l="0" t="0" r="0" b="0"/>
              <a:pathLst>
                <a:path w="118361" h="336636">
                  <a:moveTo>
                    <a:pt x="60687" y="0"/>
                  </a:moveTo>
                  <a:lnTo>
                    <a:pt x="35493" y="53875"/>
                  </a:lnTo>
                  <a:lnTo>
                    <a:pt x="15443" y="116626"/>
                  </a:lnTo>
                  <a:lnTo>
                    <a:pt x="8336" y="174942"/>
                  </a:lnTo>
                  <a:lnTo>
                    <a:pt x="0" y="237761"/>
                  </a:lnTo>
                  <a:lnTo>
                    <a:pt x="3596" y="300299"/>
                  </a:lnTo>
                  <a:lnTo>
                    <a:pt x="15426" y="321030"/>
                  </a:lnTo>
                  <a:lnTo>
                    <a:pt x="23494" y="329833"/>
                  </a:lnTo>
                  <a:lnTo>
                    <a:pt x="32382" y="334533"/>
                  </a:lnTo>
                  <a:lnTo>
                    <a:pt x="51617" y="336635"/>
                  </a:lnTo>
                  <a:lnTo>
                    <a:pt x="71864" y="327430"/>
                  </a:lnTo>
                  <a:lnTo>
                    <a:pt x="99874" y="302517"/>
                  </a:lnTo>
                  <a:lnTo>
                    <a:pt x="107869" y="292925"/>
                  </a:lnTo>
                  <a:lnTo>
                    <a:pt x="116752" y="266670"/>
                  </a:lnTo>
                  <a:lnTo>
                    <a:pt x="118360" y="237843"/>
                  </a:lnTo>
                  <a:lnTo>
                    <a:pt x="111276" y="213333"/>
                  </a:lnTo>
                  <a:lnTo>
                    <a:pt x="104942" y="207733"/>
                  </a:lnTo>
                  <a:lnTo>
                    <a:pt x="97209" y="206339"/>
                  </a:lnTo>
                  <a:lnTo>
                    <a:pt x="88545" y="207749"/>
                  </a:lnTo>
                  <a:lnTo>
                    <a:pt x="81599" y="213369"/>
                  </a:lnTo>
                  <a:lnTo>
                    <a:pt x="62045" y="252890"/>
                  </a:lnTo>
                  <a:lnTo>
                    <a:pt x="50159" y="3053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1094963" y="1463461"/>
              <a:ext cx="10530" cy="42115"/>
            </a:xfrm>
            <a:custGeom>
              <a:avLst/>
              <a:gdLst/>
              <a:ahLst/>
              <a:cxnLst/>
              <a:rect l="0" t="0" r="0" b="0"/>
              <a:pathLst>
                <a:path w="10530" h="42115">
                  <a:moveTo>
                    <a:pt x="10529" y="0"/>
                  </a:move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160654" y="1263419"/>
              <a:ext cx="89526" cy="216974"/>
            </a:xfrm>
            <a:custGeom>
              <a:avLst/>
              <a:gdLst/>
              <a:ahLst/>
              <a:cxnLst/>
              <a:rect l="0" t="0" r="0" b="0"/>
              <a:pathLst>
                <a:path w="89526" h="216974">
                  <a:moveTo>
                    <a:pt x="29066" y="10529"/>
                  </a:moveTo>
                  <a:lnTo>
                    <a:pt x="14412" y="65670"/>
                  </a:lnTo>
                  <a:lnTo>
                    <a:pt x="2038" y="117737"/>
                  </a:lnTo>
                  <a:lnTo>
                    <a:pt x="0" y="169806"/>
                  </a:lnTo>
                  <a:lnTo>
                    <a:pt x="3670" y="201032"/>
                  </a:lnTo>
                  <a:lnTo>
                    <a:pt x="8625" y="210060"/>
                  </a:lnTo>
                  <a:lnTo>
                    <a:pt x="15439" y="214910"/>
                  </a:lnTo>
                  <a:lnTo>
                    <a:pt x="23491" y="216973"/>
                  </a:lnTo>
                  <a:lnTo>
                    <a:pt x="31198" y="216008"/>
                  </a:lnTo>
                  <a:lnTo>
                    <a:pt x="46001" y="208698"/>
                  </a:lnTo>
                  <a:lnTo>
                    <a:pt x="67489" y="180250"/>
                  </a:lnTo>
                  <a:lnTo>
                    <a:pt x="83084" y="136596"/>
                  </a:lnTo>
                  <a:lnTo>
                    <a:pt x="89525" y="86616"/>
                  </a:lnTo>
                  <a:lnTo>
                    <a:pt x="85844" y="40352"/>
                  </a:lnTo>
                  <a:lnTo>
                    <a:pt x="74188" y="17545"/>
                  </a:lnTo>
                  <a:lnTo>
                    <a:pt x="66166" y="8187"/>
                  </a:lnTo>
                  <a:lnTo>
                    <a:pt x="58479" y="3118"/>
                  </a:lnTo>
                  <a:lnTo>
                    <a:pt x="51014" y="909"/>
                  </a:lnTo>
                  <a:lnTo>
                    <a:pt x="2906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332514" y="1341148"/>
              <a:ext cx="98518" cy="332670"/>
            </a:xfrm>
            <a:custGeom>
              <a:avLst/>
              <a:gdLst/>
              <a:ahLst/>
              <a:cxnLst/>
              <a:rect l="0" t="0" r="0" b="0"/>
              <a:pathLst>
                <a:path w="98518" h="332670">
                  <a:moveTo>
                    <a:pt x="57247" y="17028"/>
                  </a:moveTo>
                  <a:lnTo>
                    <a:pt x="51658" y="260"/>
                  </a:lnTo>
                  <a:lnTo>
                    <a:pt x="47672" y="0"/>
                  </a:lnTo>
                  <a:lnTo>
                    <a:pt x="37004" y="12190"/>
                  </a:lnTo>
                  <a:lnTo>
                    <a:pt x="12003" y="70170"/>
                  </a:lnTo>
                  <a:lnTo>
                    <a:pt x="0" y="111883"/>
                  </a:lnTo>
                  <a:lnTo>
                    <a:pt x="1778" y="132885"/>
                  </a:lnTo>
                  <a:lnTo>
                    <a:pt x="7400" y="139889"/>
                  </a:lnTo>
                  <a:lnTo>
                    <a:pt x="26124" y="147672"/>
                  </a:lnTo>
                  <a:lnTo>
                    <a:pt x="35329" y="146238"/>
                  </a:lnTo>
                  <a:lnTo>
                    <a:pt x="51795" y="135286"/>
                  </a:lnTo>
                  <a:lnTo>
                    <a:pt x="63793" y="115600"/>
                  </a:lnTo>
                  <a:lnTo>
                    <a:pt x="71855" y="90084"/>
                  </a:lnTo>
                  <a:lnTo>
                    <a:pt x="77030" y="29162"/>
                  </a:lnTo>
                  <a:lnTo>
                    <a:pt x="77738" y="10722"/>
                  </a:lnTo>
                  <a:lnTo>
                    <a:pt x="78230" y="66861"/>
                  </a:lnTo>
                  <a:lnTo>
                    <a:pt x="86695" y="126914"/>
                  </a:lnTo>
                  <a:lnTo>
                    <a:pt x="96513" y="183143"/>
                  </a:lnTo>
                  <a:lnTo>
                    <a:pt x="98517" y="237433"/>
                  </a:lnTo>
                  <a:lnTo>
                    <a:pt x="93605" y="297001"/>
                  </a:lnTo>
                  <a:lnTo>
                    <a:pt x="84715" y="317325"/>
                  </a:lnTo>
                  <a:lnTo>
                    <a:pt x="79068" y="326020"/>
                  </a:lnTo>
                  <a:lnTo>
                    <a:pt x="71795" y="330648"/>
                  </a:lnTo>
                  <a:lnTo>
                    <a:pt x="54354" y="332669"/>
                  </a:lnTo>
                  <a:lnTo>
                    <a:pt x="48299" y="328061"/>
                  </a:lnTo>
                  <a:lnTo>
                    <a:pt x="41572" y="310463"/>
                  </a:lnTo>
                  <a:lnTo>
                    <a:pt x="36899" y="248576"/>
                  </a:lnTo>
                  <a:lnTo>
                    <a:pt x="36190" y="2275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52811" y="1905658"/>
              <a:ext cx="157801" cy="227691"/>
            </a:xfrm>
            <a:custGeom>
              <a:avLst/>
              <a:gdLst/>
              <a:ahLst/>
              <a:cxnLst/>
              <a:rect l="0" t="0" r="0" b="0"/>
              <a:pathLst>
                <a:path w="157801" h="227691">
                  <a:moveTo>
                    <a:pt x="10401" y="0"/>
                  </a:moveTo>
                  <a:lnTo>
                    <a:pt x="4335" y="34791"/>
                  </a:lnTo>
                  <a:lnTo>
                    <a:pt x="8084" y="81408"/>
                  </a:lnTo>
                  <a:lnTo>
                    <a:pt x="9714" y="137984"/>
                  </a:lnTo>
                  <a:lnTo>
                    <a:pt x="10198" y="191142"/>
                  </a:lnTo>
                  <a:lnTo>
                    <a:pt x="9171" y="227690"/>
                  </a:lnTo>
                  <a:lnTo>
                    <a:pt x="7241" y="226663"/>
                  </a:lnTo>
                  <a:lnTo>
                    <a:pt x="4785" y="221298"/>
                  </a:lnTo>
                  <a:lnTo>
                    <a:pt x="519" y="157838"/>
                  </a:lnTo>
                  <a:lnTo>
                    <a:pt x="0" y="96168"/>
                  </a:lnTo>
                  <a:lnTo>
                    <a:pt x="5500" y="56180"/>
                  </a:lnTo>
                  <a:lnTo>
                    <a:pt x="10643" y="46812"/>
                  </a:lnTo>
                  <a:lnTo>
                    <a:pt x="25716" y="33283"/>
                  </a:lnTo>
                  <a:lnTo>
                    <a:pt x="33479" y="31547"/>
                  </a:lnTo>
                  <a:lnTo>
                    <a:pt x="40994" y="32730"/>
                  </a:lnTo>
                  <a:lnTo>
                    <a:pt x="48344" y="35858"/>
                  </a:lnTo>
                  <a:lnTo>
                    <a:pt x="59630" y="54931"/>
                  </a:lnTo>
                  <a:lnTo>
                    <a:pt x="69441" y="98554"/>
                  </a:lnTo>
                  <a:lnTo>
                    <a:pt x="72348" y="148524"/>
                  </a:lnTo>
                  <a:lnTo>
                    <a:pt x="73209" y="197255"/>
                  </a:lnTo>
                  <a:lnTo>
                    <a:pt x="72241" y="218690"/>
                  </a:lnTo>
                  <a:lnTo>
                    <a:pt x="70345" y="219493"/>
                  </a:lnTo>
                  <a:lnTo>
                    <a:pt x="67911" y="216518"/>
                  </a:lnTo>
                  <a:lnTo>
                    <a:pt x="64486" y="189975"/>
                  </a:lnTo>
                  <a:lnTo>
                    <a:pt x="69060" y="135707"/>
                  </a:lnTo>
                  <a:lnTo>
                    <a:pt x="81086" y="77629"/>
                  </a:lnTo>
                  <a:lnTo>
                    <a:pt x="97846" y="32361"/>
                  </a:lnTo>
                  <a:lnTo>
                    <a:pt x="103793" y="21574"/>
                  </a:lnTo>
                  <a:lnTo>
                    <a:pt x="111267" y="15552"/>
                  </a:lnTo>
                  <a:lnTo>
                    <a:pt x="119759" y="12708"/>
                  </a:lnTo>
                  <a:lnTo>
                    <a:pt x="128930" y="11981"/>
                  </a:lnTo>
                  <a:lnTo>
                    <a:pt x="136213" y="17346"/>
                  </a:lnTo>
                  <a:lnTo>
                    <a:pt x="147426" y="38905"/>
                  </a:lnTo>
                  <a:lnTo>
                    <a:pt x="155751" y="100405"/>
                  </a:lnTo>
                  <a:lnTo>
                    <a:pt x="154276" y="162639"/>
                  </a:lnTo>
                  <a:lnTo>
                    <a:pt x="151554" y="184588"/>
                  </a:lnTo>
                  <a:lnTo>
                    <a:pt x="157800" y="2105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472460" y="2064500"/>
              <a:ext cx="75022" cy="156214"/>
            </a:xfrm>
            <a:custGeom>
              <a:avLst/>
              <a:gdLst/>
              <a:ahLst/>
              <a:cxnLst/>
              <a:rect l="0" t="0" r="0" b="0"/>
              <a:pathLst>
                <a:path w="75022" h="156214">
                  <a:moveTo>
                    <a:pt x="11850" y="30671"/>
                  </a:moveTo>
                  <a:lnTo>
                    <a:pt x="11850" y="8314"/>
                  </a:lnTo>
                  <a:lnTo>
                    <a:pt x="16530" y="2898"/>
                  </a:lnTo>
                  <a:lnTo>
                    <a:pt x="24329" y="457"/>
                  </a:lnTo>
                  <a:lnTo>
                    <a:pt x="34207" y="0"/>
                  </a:lnTo>
                  <a:lnTo>
                    <a:pt x="41963" y="4374"/>
                  </a:lnTo>
                  <a:lnTo>
                    <a:pt x="53700" y="21713"/>
                  </a:lnTo>
                  <a:lnTo>
                    <a:pt x="61295" y="57782"/>
                  </a:lnTo>
                  <a:lnTo>
                    <a:pt x="57956" y="98105"/>
                  </a:lnTo>
                  <a:lnTo>
                    <a:pt x="43969" y="134099"/>
                  </a:lnTo>
                  <a:lnTo>
                    <a:pt x="28465" y="149948"/>
                  </a:lnTo>
                  <a:lnTo>
                    <a:pt x="19417" y="155813"/>
                  </a:lnTo>
                  <a:lnTo>
                    <a:pt x="12216" y="156213"/>
                  </a:lnTo>
                  <a:lnTo>
                    <a:pt x="6245" y="152970"/>
                  </a:lnTo>
                  <a:lnTo>
                    <a:pt x="1094" y="147298"/>
                  </a:lnTo>
                  <a:lnTo>
                    <a:pt x="0" y="141178"/>
                  </a:lnTo>
                  <a:lnTo>
                    <a:pt x="1611" y="134758"/>
                  </a:lnTo>
                  <a:lnTo>
                    <a:pt x="5024" y="128138"/>
                  </a:lnTo>
                  <a:lnTo>
                    <a:pt x="11979" y="126064"/>
                  </a:lnTo>
                  <a:lnTo>
                    <a:pt x="64279" y="139780"/>
                  </a:lnTo>
                  <a:lnTo>
                    <a:pt x="72977" y="143505"/>
                  </a:lnTo>
                  <a:lnTo>
                    <a:pt x="75021" y="1464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673823" y="1937243"/>
              <a:ext cx="94758" cy="21058"/>
            </a:xfrm>
            <a:custGeom>
              <a:avLst/>
              <a:gdLst/>
              <a:ahLst/>
              <a:cxnLst/>
              <a:rect l="0" t="0" r="0" b="0"/>
              <a:pathLst>
                <a:path w="94758" h="21058">
                  <a:moveTo>
                    <a:pt x="0" y="21057"/>
                  </a:moveTo>
                  <a:lnTo>
                    <a:pt x="59941" y="4269"/>
                  </a:lnTo>
                  <a:lnTo>
                    <a:pt x="9475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84352" y="2032000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21057"/>
                  </a:moveTo>
                  <a:lnTo>
                    <a:pt x="28119" y="4390"/>
                  </a:ln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979150" y="1842487"/>
            <a:ext cx="379027" cy="521059"/>
            <a:chOff x="979150" y="1842487"/>
            <a:chExt cx="379027" cy="521059"/>
          </a:xfrm>
        </p:grpSpPr>
        <p:sp>
          <p:nvSpPr>
            <p:cNvPr id="26" name="Freeform 25"/>
            <p:cNvSpPr/>
            <p:nvPr/>
          </p:nvSpPr>
          <p:spPr>
            <a:xfrm>
              <a:off x="979150" y="1842487"/>
              <a:ext cx="21058" cy="294799"/>
            </a:xfrm>
            <a:custGeom>
              <a:avLst/>
              <a:gdLst/>
              <a:ahLst/>
              <a:cxnLst/>
              <a:rect l="0" t="0" r="0" b="0"/>
              <a:pathLst>
                <a:path w="21058" h="294799">
                  <a:moveTo>
                    <a:pt x="0" y="0"/>
                  </a:moveTo>
                  <a:lnTo>
                    <a:pt x="3119" y="57264"/>
                  </a:lnTo>
                  <a:lnTo>
                    <a:pt x="8333" y="106654"/>
                  </a:lnTo>
                  <a:lnTo>
                    <a:pt x="9878" y="158333"/>
                  </a:lnTo>
                  <a:lnTo>
                    <a:pt x="10336" y="207570"/>
                  </a:lnTo>
                  <a:lnTo>
                    <a:pt x="10490" y="266129"/>
                  </a:lnTo>
                  <a:lnTo>
                    <a:pt x="13631" y="282056"/>
                  </a:lnTo>
                  <a:lnTo>
                    <a:pt x="21057" y="2947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000207" y="2137285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084868" y="1842487"/>
              <a:ext cx="20625" cy="273741"/>
            </a:xfrm>
            <a:custGeom>
              <a:avLst/>
              <a:gdLst/>
              <a:ahLst/>
              <a:cxnLst/>
              <a:rect l="0" t="0" r="0" b="0"/>
              <a:pathLst>
                <a:path w="20625" h="273741">
                  <a:moveTo>
                    <a:pt x="10095" y="0"/>
                  </a:moveTo>
                  <a:lnTo>
                    <a:pt x="1762" y="48930"/>
                  </a:lnTo>
                  <a:lnTo>
                    <a:pt x="0" y="108061"/>
                  </a:lnTo>
                  <a:lnTo>
                    <a:pt x="822" y="170867"/>
                  </a:lnTo>
                  <a:lnTo>
                    <a:pt x="11037" y="222614"/>
                  </a:lnTo>
                  <a:lnTo>
                    <a:pt x="20624" y="2737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1244631" y="1958300"/>
              <a:ext cx="113546" cy="405246"/>
            </a:xfrm>
            <a:custGeom>
              <a:avLst/>
              <a:gdLst/>
              <a:ahLst/>
              <a:cxnLst/>
              <a:rect l="0" t="0" r="0" b="0"/>
              <a:pathLst>
                <a:path w="113546" h="405246">
                  <a:moveTo>
                    <a:pt x="71431" y="0"/>
                  </a:moveTo>
                  <a:lnTo>
                    <a:pt x="54663" y="5589"/>
                  </a:lnTo>
                  <a:lnTo>
                    <a:pt x="40192" y="17692"/>
                  </a:lnTo>
                  <a:lnTo>
                    <a:pt x="27131" y="35939"/>
                  </a:lnTo>
                  <a:lnTo>
                    <a:pt x="5387" y="93712"/>
                  </a:lnTo>
                  <a:lnTo>
                    <a:pt x="0" y="131622"/>
                  </a:lnTo>
                  <a:lnTo>
                    <a:pt x="3923" y="139221"/>
                  </a:lnTo>
                  <a:lnTo>
                    <a:pt x="11218" y="143116"/>
                  </a:lnTo>
                  <a:lnTo>
                    <a:pt x="20760" y="144544"/>
                  </a:lnTo>
                  <a:lnTo>
                    <a:pt x="29461" y="141986"/>
                  </a:lnTo>
                  <a:lnTo>
                    <a:pt x="45369" y="129785"/>
                  </a:lnTo>
                  <a:lnTo>
                    <a:pt x="67478" y="97596"/>
                  </a:lnTo>
                  <a:lnTo>
                    <a:pt x="77669" y="58423"/>
                  </a:lnTo>
                  <a:lnTo>
                    <a:pt x="81438" y="54157"/>
                  </a:lnTo>
                  <a:lnTo>
                    <a:pt x="86291" y="55992"/>
                  </a:lnTo>
                  <a:lnTo>
                    <a:pt x="91866" y="61894"/>
                  </a:lnTo>
                  <a:lnTo>
                    <a:pt x="98061" y="80931"/>
                  </a:lnTo>
                  <a:lnTo>
                    <a:pt x="102037" y="136869"/>
                  </a:lnTo>
                  <a:lnTo>
                    <a:pt x="102726" y="187043"/>
                  </a:lnTo>
                  <a:lnTo>
                    <a:pt x="102930" y="238954"/>
                  </a:lnTo>
                  <a:lnTo>
                    <a:pt x="100660" y="300491"/>
                  </a:lnTo>
                  <a:lnTo>
                    <a:pt x="83227" y="354588"/>
                  </a:lnTo>
                  <a:lnTo>
                    <a:pt x="62582" y="399415"/>
                  </a:lnTo>
                  <a:lnTo>
                    <a:pt x="56173" y="404317"/>
                  </a:lnTo>
                  <a:lnTo>
                    <a:pt x="49561" y="405245"/>
                  </a:lnTo>
                  <a:lnTo>
                    <a:pt x="42813" y="403525"/>
                  </a:lnTo>
                  <a:lnTo>
                    <a:pt x="38314" y="396528"/>
                  </a:lnTo>
                  <a:lnTo>
                    <a:pt x="33316" y="373157"/>
                  </a:lnTo>
                  <a:lnTo>
                    <a:pt x="38512" y="312833"/>
                  </a:lnTo>
                  <a:lnTo>
                    <a:pt x="54170" y="253673"/>
                  </a:lnTo>
                  <a:lnTo>
                    <a:pt x="82921" y="200172"/>
                  </a:lnTo>
                  <a:lnTo>
                    <a:pt x="113545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52683" y="2642653"/>
            <a:ext cx="505369" cy="316466"/>
            <a:chOff x="252683" y="2642653"/>
            <a:chExt cx="505369" cy="316466"/>
          </a:xfrm>
        </p:grpSpPr>
        <p:sp>
          <p:nvSpPr>
            <p:cNvPr id="31" name="Freeform 30"/>
            <p:cNvSpPr/>
            <p:nvPr/>
          </p:nvSpPr>
          <p:spPr>
            <a:xfrm>
              <a:off x="252683" y="2642653"/>
              <a:ext cx="184922" cy="231291"/>
            </a:xfrm>
            <a:custGeom>
              <a:avLst/>
              <a:gdLst/>
              <a:ahLst/>
              <a:cxnLst/>
              <a:rect l="0" t="0" r="0" b="0"/>
              <a:pathLst>
                <a:path w="184922" h="231291">
                  <a:moveTo>
                    <a:pt x="0" y="0"/>
                  </a:moveTo>
                  <a:lnTo>
                    <a:pt x="3120" y="42691"/>
                  </a:lnTo>
                  <a:lnTo>
                    <a:pt x="9065" y="95520"/>
                  </a:lnTo>
                  <a:lnTo>
                    <a:pt x="3004" y="153875"/>
                  </a:lnTo>
                  <a:lnTo>
                    <a:pt x="890" y="185842"/>
                  </a:lnTo>
                  <a:lnTo>
                    <a:pt x="1434" y="164118"/>
                  </a:lnTo>
                  <a:lnTo>
                    <a:pt x="11505" y="111144"/>
                  </a:lnTo>
                  <a:lnTo>
                    <a:pt x="24760" y="55879"/>
                  </a:lnTo>
                  <a:lnTo>
                    <a:pt x="37911" y="36143"/>
                  </a:lnTo>
                  <a:lnTo>
                    <a:pt x="46331" y="27605"/>
                  </a:lnTo>
                  <a:lnTo>
                    <a:pt x="54284" y="24252"/>
                  </a:lnTo>
                  <a:lnTo>
                    <a:pt x="61926" y="24357"/>
                  </a:lnTo>
                  <a:lnTo>
                    <a:pt x="69360" y="26766"/>
                  </a:lnTo>
                  <a:lnTo>
                    <a:pt x="75486" y="31882"/>
                  </a:lnTo>
                  <a:lnTo>
                    <a:pt x="85412" y="46925"/>
                  </a:lnTo>
                  <a:lnTo>
                    <a:pt x="100147" y="101989"/>
                  </a:lnTo>
                  <a:lnTo>
                    <a:pt x="102593" y="152011"/>
                  </a:lnTo>
                  <a:lnTo>
                    <a:pt x="93532" y="215077"/>
                  </a:lnTo>
                  <a:lnTo>
                    <a:pt x="89533" y="231290"/>
                  </a:lnTo>
                  <a:lnTo>
                    <a:pt x="102550" y="178213"/>
                  </a:lnTo>
                  <a:lnTo>
                    <a:pt x="112534" y="131052"/>
                  </a:lnTo>
                  <a:lnTo>
                    <a:pt x="122901" y="81204"/>
                  </a:lnTo>
                  <a:lnTo>
                    <a:pt x="134551" y="38618"/>
                  </a:lnTo>
                  <a:lnTo>
                    <a:pt x="145979" y="18723"/>
                  </a:lnTo>
                  <a:lnTo>
                    <a:pt x="151132" y="15991"/>
                  </a:lnTo>
                  <a:lnTo>
                    <a:pt x="155737" y="17680"/>
                  </a:lnTo>
                  <a:lnTo>
                    <a:pt x="163973" y="28914"/>
                  </a:lnTo>
                  <a:lnTo>
                    <a:pt x="171533" y="45606"/>
                  </a:lnTo>
                  <a:lnTo>
                    <a:pt x="177513" y="100559"/>
                  </a:lnTo>
                  <a:lnTo>
                    <a:pt x="181814" y="154567"/>
                  </a:lnTo>
                  <a:lnTo>
                    <a:pt x="184921" y="175151"/>
                  </a:lnTo>
                  <a:lnTo>
                    <a:pt x="178985" y="2000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484310" y="2773385"/>
              <a:ext cx="74271" cy="185734"/>
            </a:xfrm>
            <a:custGeom>
              <a:avLst/>
              <a:gdLst/>
              <a:ahLst/>
              <a:cxnLst/>
              <a:rect l="0" t="0" r="0" b="0"/>
              <a:pathLst>
                <a:path w="74271" h="185734">
                  <a:moveTo>
                    <a:pt x="10529" y="27195"/>
                  </a:moveTo>
                  <a:lnTo>
                    <a:pt x="16118" y="10427"/>
                  </a:lnTo>
                  <a:lnTo>
                    <a:pt x="22444" y="5488"/>
                  </a:lnTo>
                  <a:lnTo>
                    <a:pt x="41951" y="0"/>
                  </a:lnTo>
                  <a:lnTo>
                    <a:pt x="47854" y="2046"/>
                  </a:lnTo>
                  <a:lnTo>
                    <a:pt x="50620" y="6920"/>
                  </a:lnTo>
                  <a:lnTo>
                    <a:pt x="50574" y="21693"/>
                  </a:lnTo>
                  <a:lnTo>
                    <a:pt x="42801" y="49741"/>
                  </a:lnTo>
                  <a:lnTo>
                    <a:pt x="32281" y="69971"/>
                  </a:lnTo>
                  <a:lnTo>
                    <a:pt x="33219" y="76769"/>
                  </a:lnTo>
                  <a:lnTo>
                    <a:pt x="38524" y="81301"/>
                  </a:lnTo>
                  <a:lnTo>
                    <a:pt x="54557" y="88677"/>
                  </a:lnTo>
                  <a:lnTo>
                    <a:pt x="69481" y="99754"/>
                  </a:lnTo>
                  <a:lnTo>
                    <a:pt x="73227" y="108323"/>
                  </a:lnTo>
                  <a:lnTo>
                    <a:pt x="74270" y="130322"/>
                  </a:lnTo>
                  <a:lnTo>
                    <a:pt x="62690" y="163426"/>
                  </a:lnTo>
                  <a:lnTo>
                    <a:pt x="47750" y="178599"/>
                  </a:lnTo>
                  <a:lnTo>
                    <a:pt x="38852" y="184283"/>
                  </a:lnTo>
                  <a:lnTo>
                    <a:pt x="30581" y="185733"/>
                  </a:lnTo>
                  <a:lnTo>
                    <a:pt x="22727" y="184360"/>
                  </a:lnTo>
                  <a:lnTo>
                    <a:pt x="0" y="17459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673823" y="2684766"/>
              <a:ext cx="84229" cy="5591"/>
            </a:xfrm>
            <a:custGeom>
              <a:avLst/>
              <a:gdLst/>
              <a:ahLst/>
              <a:cxnLst/>
              <a:rect l="0" t="0" r="0" b="0"/>
              <a:pathLst>
                <a:path w="84229" h="5591">
                  <a:moveTo>
                    <a:pt x="0" y="0"/>
                  </a:moveTo>
                  <a:lnTo>
                    <a:pt x="16768" y="5590"/>
                  </a:lnTo>
                  <a:lnTo>
                    <a:pt x="34359" y="5214"/>
                  </a:lnTo>
                  <a:lnTo>
                    <a:pt x="842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694880" y="2758466"/>
              <a:ext cx="42115" cy="10529"/>
            </a:xfrm>
            <a:custGeom>
              <a:avLst/>
              <a:gdLst/>
              <a:ahLst/>
              <a:cxnLst/>
              <a:rect l="0" t="0" r="0" b="0"/>
              <a:pathLst>
                <a:path w="42115" h="10529">
                  <a:moveTo>
                    <a:pt x="0" y="10528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94797" y="2620884"/>
            <a:ext cx="1266971" cy="1211490"/>
            <a:chOff x="294797" y="2620884"/>
            <a:chExt cx="1266971" cy="1211490"/>
          </a:xfrm>
        </p:grpSpPr>
        <p:sp>
          <p:nvSpPr>
            <p:cNvPr id="36" name="Freeform 35"/>
            <p:cNvSpPr/>
            <p:nvPr/>
          </p:nvSpPr>
          <p:spPr>
            <a:xfrm>
              <a:off x="966884" y="2620884"/>
              <a:ext cx="141657" cy="262208"/>
            </a:xfrm>
            <a:custGeom>
              <a:avLst/>
              <a:gdLst/>
              <a:ahLst/>
              <a:cxnLst/>
              <a:rect l="0" t="0" r="0" b="0"/>
              <a:pathLst>
                <a:path w="141657" h="262208">
                  <a:moveTo>
                    <a:pt x="128079" y="42825"/>
                  </a:moveTo>
                  <a:lnTo>
                    <a:pt x="122490" y="26058"/>
                  </a:lnTo>
                  <a:lnTo>
                    <a:pt x="110387" y="11587"/>
                  </a:lnTo>
                  <a:lnTo>
                    <a:pt x="102247" y="4452"/>
                  </a:lnTo>
                  <a:lnTo>
                    <a:pt x="93310" y="865"/>
                  </a:lnTo>
                  <a:lnTo>
                    <a:pt x="74022" y="0"/>
                  </a:lnTo>
                  <a:lnTo>
                    <a:pt x="43432" y="6090"/>
                  </a:lnTo>
                  <a:lnTo>
                    <a:pt x="17731" y="20892"/>
                  </a:lnTo>
                  <a:lnTo>
                    <a:pt x="5726" y="36587"/>
                  </a:lnTo>
                  <a:lnTo>
                    <a:pt x="887" y="45685"/>
                  </a:lnTo>
                  <a:lnTo>
                    <a:pt x="0" y="54091"/>
                  </a:lnTo>
                  <a:lnTo>
                    <a:pt x="5255" y="69669"/>
                  </a:lnTo>
                  <a:lnTo>
                    <a:pt x="18508" y="81272"/>
                  </a:lnTo>
                  <a:lnTo>
                    <a:pt x="72966" y="110409"/>
                  </a:lnTo>
                  <a:lnTo>
                    <a:pt x="105120" y="132001"/>
                  </a:lnTo>
                  <a:lnTo>
                    <a:pt x="128816" y="160105"/>
                  </a:lnTo>
                  <a:lnTo>
                    <a:pt x="139325" y="180347"/>
                  </a:lnTo>
                  <a:lnTo>
                    <a:pt x="141656" y="204162"/>
                  </a:lnTo>
                  <a:lnTo>
                    <a:pt x="137623" y="229174"/>
                  </a:lnTo>
                  <a:lnTo>
                    <a:pt x="128032" y="251989"/>
                  </a:lnTo>
                  <a:lnTo>
                    <a:pt x="119859" y="258307"/>
                  </a:lnTo>
                  <a:lnTo>
                    <a:pt x="98299" y="262207"/>
                  </a:lnTo>
                  <a:lnTo>
                    <a:pt x="89509" y="259270"/>
                  </a:lnTo>
                  <a:lnTo>
                    <a:pt x="76622" y="246648"/>
                  </a:lnTo>
                  <a:lnTo>
                    <a:pt x="70114" y="226220"/>
                  </a:lnTo>
                  <a:lnTo>
                    <a:pt x="68392" y="201543"/>
                  </a:lnTo>
                  <a:lnTo>
                    <a:pt x="75169" y="161343"/>
                  </a:lnTo>
                  <a:lnTo>
                    <a:pt x="91475" y="122135"/>
                  </a:lnTo>
                  <a:lnTo>
                    <a:pt x="132486" y="62322"/>
                  </a:lnTo>
                  <a:lnTo>
                    <a:pt x="138608" y="533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1189720" y="2821637"/>
              <a:ext cx="1" cy="10529"/>
            </a:xfrm>
            <a:custGeom>
              <a:avLst/>
              <a:gdLst/>
              <a:ahLst/>
              <a:cxnLst/>
              <a:rect l="0" t="0" r="0" b="0"/>
              <a:pathLst>
                <a:path w="1" h="10529">
                  <a:moveTo>
                    <a:pt x="0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243826" y="2653181"/>
              <a:ext cx="111499" cy="210443"/>
            </a:xfrm>
            <a:custGeom>
              <a:avLst/>
              <a:gdLst/>
              <a:ahLst/>
              <a:cxnLst/>
              <a:rect l="0" t="0" r="0" b="0"/>
              <a:pathLst>
                <a:path w="111499" h="210443">
                  <a:moveTo>
                    <a:pt x="9065" y="31585"/>
                  </a:moveTo>
                  <a:lnTo>
                    <a:pt x="3476" y="90202"/>
                  </a:lnTo>
                  <a:lnTo>
                    <a:pt x="0" y="136171"/>
                  </a:lnTo>
                  <a:lnTo>
                    <a:pt x="5426" y="163466"/>
                  </a:lnTo>
                  <a:lnTo>
                    <a:pt x="16806" y="186125"/>
                  </a:lnTo>
                  <a:lnTo>
                    <a:pt x="33562" y="203995"/>
                  </a:lnTo>
                  <a:lnTo>
                    <a:pt x="42944" y="208526"/>
                  </a:lnTo>
                  <a:lnTo>
                    <a:pt x="62727" y="210442"/>
                  </a:lnTo>
                  <a:lnTo>
                    <a:pt x="71746" y="206975"/>
                  </a:lnTo>
                  <a:lnTo>
                    <a:pt x="88006" y="193764"/>
                  </a:lnTo>
                  <a:lnTo>
                    <a:pt x="104724" y="161007"/>
                  </a:lnTo>
                  <a:lnTo>
                    <a:pt x="111498" y="110487"/>
                  </a:lnTo>
                  <a:lnTo>
                    <a:pt x="107916" y="56653"/>
                  </a:lnTo>
                  <a:lnTo>
                    <a:pt x="93856" y="14836"/>
                  </a:lnTo>
                  <a:lnTo>
                    <a:pt x="86649" y="7551"/>
                  </a:lnTo>
                  <a:lnTo>
                    <a:pt x="78335" y="3864"/>
                  </a:lnTo>
                  <a:lnTo>
                    <a:pt x="5117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1435621" y="2737409"/>
              <a:ext cx="126147" cy="368941"/>
            </a:xfrm>
            <a:custGeom>
              <a:avLst/>
              <a:gdLst/>
              <a:ahLst/>
              <a:cxnLst/>
              <a:rect l="0" t="0" r="0" b="0"/>
              <a:pathLst>
                <a:path w="126147" h="368941">
                  <a:moveTo>
                    <a:pt x="59425" y="0"/>
                  </a:moveTo>
                  <a:lnTo>
                    <a:pt x="42658" y="11178"/>
                  </a:lnTo>
                  <a:lnTo>
                    <a:pt x="31306" y="26025"/>
                  </a:lnTo>
                  <a:lnTo>
                    <a:pt x="4683" y="82759"/>
                  </a:lnTo>
                  <a:lnTo>
                    <a:pt x="0" y="109701"/>
                  </a:lnTo>
                  <a:lnTo>
                    <a:pt x="2261" y="119928"/>
                  </a:lnTo>
                  <a:lnTo>
                    <a:pt x="7278" y="127915"/>
                  </a:lnTo>
                  <a:lnTo>
                    <a:pt x="14132" y="134410"/>
                  </a:lnTo>
                  <a:lnTo>
                    <a:pt x="21041" y="136400"/>
                  </a:lnTo>
                  <a:lnTo>
                    <a:pt x="27986" y="135387"/>
                  </a:lnTo>
                  <a:lnTo>
                    <a:pt x="34956" y="132372"/>
                  </a:lnTo>
                  <a:lnTo>
                    <a:pt x="48940" y="116544"/>
                  </a:lnTo>
                  <a:lnTo>
                    <a:pt x="66847" y="81325"/>
                  </a:lnTo>
                  <a:lnTo>
                    <a:pt x="76442" y="41254"/>
                  </a:lnTo>
                  <a:lnTo>
                    <a:pt x="77517" y="23014"/>
                  </a:lnTo>
                  <a:lnTo>
                    <a:pt x="76165" y="24702"/>
                  </a:lnTo>
                  <a:lnTo>
                    <a:pt x="74095" y="30506"/>
                  </a:lnTo>
                  <a:lnTo>
                    <a:pt x="79177" y="83018"/>
                  </a:lnTo>
                  <a:lnTo>
                    <a:pt x="86985" y="137292"/>
                  </a:lnTo>
                  <a:lnTo>
                    <a:pt x="93335" y="195619"/>
                  </a:lnTo>
                  <a:lnTo>
                    <a:pt x="108864" y="252101"/>
                  </a:lnTo>
                  <a:lnTo>
                    <a:pt x="126146" y="310839"/>
                  </a:lnTo>
                  <a:lnTo>
                    <a:pt x="125468" y="345954"/>
                  </a:lnTo>
                  <a:lnTo>
                    <a:pt x="121001" y="354639"/>
                  </a:lnTo>
                  <a:lnTo>
                    <a:pt x="106680" y="367407"/>
                  </a:lnTo>
                  <a:lnTo>
                    <a:pt x="97947" y="368940"/>
                  </a:lnTo>
                  <a:lnTo>
                    <a:pt x="78886" y="364405"/>
                  </a:lnTo>
                  <a:lnTo>
                    <a:pt x="54013" y="348697"/>
                  </a:lnTo>
                  <a:lnTo>
                    <a:pt x="42202" y="332791"/>
                  </a:lnTo>
                  <a:lnTo>
                    <a:pt x="37414" y="323636"/>
                  </a:lnTo>
                  <a:lnTo>
                    <a:pt x="37732" y="311684"/>
                  </a:lnTo>
                  <a:lnTo>
                    <a:pt x="53778" y="270425"/>
                  </a:lnTo>
                  <a:lnTo>
                    <a:pt x="80482" y="2316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94797" y="3327005"/>
              <a:ext cx="178986" cy="360501"/>
            </a:xfrm>
            <a:custGeom>
              <a:avLst/>
              <a:gdLst/>
              <a:ahLst/>
              <a:cxnLst/>
              <a:rect l="0" t="0" r="0" b="0"/>
              <a:pathLst>
                <a:path w="178986" h="360501">
                  <a:moveTo>
                    <a:pt x="0" y="73699"/>
                  </a:moveTo>
                  <a:lnTo>
                    <a:pt x="17959" y="128744"/>
                  </a:lnTo>
                  <a:lnTo>
                    <a:pt x="35150" y="188212"/>
                  </a:lnTo>
                  <a:lnTo>
                    <a:pt x="52650" y="241984"/>
                  </a:lnTo>
                  <a:lnTo>
                    <a:pt x="71361" y="295945"/>
                  </a:lnTo>
                  <a:lnTo>
                    <a:pt x="96803" y="356502"/>
                  </a:lnTo>
                  <a:lnTo>
                    <a:pt x="100800" y="360500"/>
                  </a:lnTo>
                  <a:lnTo>
                    <a:pt x="104635" y="359657"/>
                  </a:lnTo>
                  <a:lnTo>
                    <a:pt x="108361" y="355584"/>
                  </a:lnTo>
                  <a:lnTo>
                    <a:pt x="117952" y="297488"/>
                  </a:lnTo>
                  <a:lnTo>
                    <a:pt x="130274" y="247626"/>
                  </a:lnTo>
                  <a:lnTo>
                    <a:pt x="140506" y="189834"/>
                  </a:lnTo>
                  <a:lnTo>
                    <a:pt x="154443" y="127055"/>
                  </a:lnTo>
                  <a:lnTo>
                    <a:pt x="164954" y="73131"/>
                  </a:lnTo>
                  <a:lnTo>
                    <a:pt x="175867" y="21161"/>
                  </a:lnTo>
                  <a:lnTo>
                    <a:pt x="1789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505367" y="3695502"/>
              <a:ext cx="10530" cy="136872"/>
            </a:xfrm>
            <a:custGeom>
              <a:avLst/>
              <a:gdLst/>
              <a:ahLst/>
              <a:cxnLst/>
              <a:rect l="0" t="0" r="0" b="0"/>
              <a:pathLst>
                <a:path w="10530" h="136872">
                  <a:moveTo>
                    <a:pt x="10529" y="0"/>
                  </a:moveTo>
                  <a:lnTo>
                    <a:pt x="7409" y="54145"/>
                  </a:lnTo>
                  <a:lnTo>
                    <a:pt x="1464" y="109092"/>
                  </a:lnTo>
                  <a:lnTo>
                    <a:pt x="0" y="1368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536953" y="3263834"/>
              <a:ext cx="19294" cy="136871"/>
            </a:xfrm>
            <a:custGeom>
              <a:avLst/>
              <a:gdLst/>
              <a:ahLst/>
              <a:cxnLst/>
              <a:rect l="0" t="0" r="0" b="0"/>
              <a:pathLst>
                <a:path w="19294" h="136871">
                  <a:moveTo>
                    <a:pt x="0" y="0"/>
                  </a:moveTo>
                  <a:lnTo>
                    <a:pt x="11178" y="11178"/>
                  </a:lnTo>
                  <a:lnTo>
                    <a:pt x="13547" y="32264"/>
                  </a:lnTo>
                  <a:lnTo>
                    <a:pt x="9756" y="93676"/>
                  </a:lnTo>
                  <a:lnTo>
                    <a:pt x="7674" y="94036"/>
                  </a:lnTo>
                  <a:lnTo>
                    <a:pt x="5116" y="90767"/>
                  </a:lnTo>
                  <a:lnTo>
                    <a:pt x="5393" y="77775"/>
                  </a:lnTo>
                  <a:lnTo>
                    <a:pt x="15103" y="35250"/>
                  </a:lnTo>
                  <a:lnTo>
                    <a:pt x="17088" y="32858"/>
                  </a:lnTo>
                  <a:lnTo>
                    <a:pt x="19293" y="45800"/>
                  </a:lnTo>
                  <a:lnTo>
                    <a:pt x="12491" y="98361"/>
                  </a:lnTo>
                  <a:lnTo>
                    <a:pt x="10528" y="1368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768580" y="3463875"/>
              <a:ext cx="84229" cy="10530"/>
            </a:xfrm>
            <a:custGeom>
              <a:avLst/>
              <a:gdLst/>
              <a:ahLst/>
              <a:cxnLst/>
              <a:rect l="0" t="0" r="0" b="0"/>
              <a:pathLst>
                <a:path w="84229" h="10530">
                  <a:moveTo>
                    <a:pt x="0" y="10529"/>
                  </a:moveTo>
                  <a:lnTo>
                    <a:pt x="37478" y="2195"/>
                  </a:lnTo>
                  <a:lnTo>
                    <a:pt x="842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800165" y="3537575"/>
              <a:ext cx="31587" cy="10529"/>
            </a:xfrm>
            <a:custGeom>
              <a:avLst/>
              <a:gdLst/>
              <a:ahLst/>
              <a:cxnLst/>
              <a:rect l="0" t="0" r="0" b="0"/>
              <a:pathLst>
                <a:path w="31587" h="10529">
                  <a:moveTo>
                    <a:pt x="0" y="0"/>
                  </a:moveTo>
                  <a:lnTo>
                    <a:pt x="31586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043784" y="3421761"/>
            <a:ext cx="686343" cy="347442"/>
            <a:chOff x="1043784" y="3421761"/>
            <a:chExt cx="686343" cy="347442"/>
          </a:xfrm>
        </p:grpSpPr>
        <p:sp>
          <p:nvSpPr>
            <p:cNvPr id="46" name="Freeform 45"/>
            <p:cNvSpPr/>
            <p:nvPr/>
          </p:nvSpPr>
          <p:spPr>
            <a:xfrm>
              <a:off x="1043784" y="3432290"/>
              <a:ext cx="124880" cy="151830"/>
            </a:xfrm>
            <a:custGeom>
              <a:avLst/>
              <a:gdLst/>
              <a:ahLst/>
              <a:cxnLst/>
              <a:rect l="0" t="0" r="0" b="0"/>
              <a:pathLst>
                <a:path w="124880" h="151830">
                  <a:moveTo>
                    <a:pt x="9065" y="0"/>
                  </a:moveTo>
                  <a:lnTo>
                    <a:pt x="3476" y="62092"/>
                  </a:lnTo>
                  <a:lnTo>
                    <a:pt x="0" y="100026"/>
                  </a:lnTo>
                  <a:lnTo>
                    <a:pt x="5426" y="124004"/>
                  </a:lnTo>
                  <a:lnTo>
                    <a:pt x="10149" y="135312"/>
                  </a:lnTo>
                  <a:lnTo>
                    <a:pt x="17976" y="142851"/>
                  </a:lnTo>
                  <a:lnTo>
                    <a:pt x="39152" y="151226"/>
                  </a:lnTo>
                  <a:lnTo>
                    <a:pt x="61042" y="151829"/>
                  </a:lnTo>
                  <a:lnTo>
                    <a:pt x="115462" y="139455"/>
                  </a:lnTo>
                  <a:lnTo>
                    <a:pt x="124879" y="1368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1132113" y="3421761"/>
              <a:ext cx="26022" cy="326385"/>
            </a:xfrm>
            <a:custGeom>
              <a:avLst/>
              <a:gdLst/>
              <a:ahLst/>
              <a:cxnLst/>
              <a:rect l="0" t="0" r="0" b="0"/>
              <a:pathLst>
                <a:path w="26022" h="326385">
                  <a:moveTo>
                    <a:pt x="26021" y="0"/>
                  </a:moveTo>
                  <a:lnTo>
                    <a:pt x="9233" y="58554"/>
                  </a:lnTo>
                  <a:lnTo>
                    <a:pt x="5059" y="113536"/>
                  </a:lnTo>
                  <a:lnTo>
                    <a:pt x="0" y="169046"/>
                  </a:lnTo>
                  <a:lnTo>
                    <a:pt x="3494" y="216984"/>
                  </a:lnTo>
                  <a:lnTo>
                    <a:pt x="4528" y="269402"/>
                  </a:lnTo>
                  <a:lnTo>
                    <a:pt x="7955" y="305211"/>
                  </a:lnTo>
                  <a:lnTo>
                    <a:pt x="15493" y="3263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1189720" y="3431530"/>
              <a:ext cx="136871" cy="295559"/>
            </a:xfrm>
            <a:custGeom>
              <a:avLst/>
              <a:gdLst/>
              <a:ahLst/>
              <a:cxnLst/>
              <a:rect l="0" t="0" r="0" b="0"/>
              <a:pathLst>
                <a:path w="136871" h="295559">
                  <a:moveTo>
                    <a:pt x="0" y="63931"/>
                  </a:moveTo>
                  <a:lnTo>
                    <a:pt x="29308" y="25558"/>
                  </a:lnTo>
                  <a:lnTo>
                    <a:pt x="55087" y="4338"/>
                  </a:lnTo>
                  <a:lnTo>
                    <a:pt x="64801" y="805"/>
                  </a:lnTo>
                  <a:lnTo>
                    <a:pt x="84952" y="0"/>
                  </a:lnTo>
                  <a:lnTo>
                    <a:pt x="94069" y="3763"/>
                  </a:lnTo>
                  <a:lnTo>
                    <a:pt x="110439" y="17302"/>
                  </a:lnTo>
                  <a:lnTo>
                    <a:pt x="119274" y="38138"/>
                  </a:lnTo>
                  <a:lnTo>
                    <a:pt x="124946" y="95231"/>
                  </a:lnTo>
                  <a:lnTo>
                    <a:pt x="120339" y="145605"/>
                  </a:lnTo>
                  <a:lnTo>
                    <a:pt x="99896" y="204283"/>
                  </a:lnTo>
                  <a:lnTo>
                    <a:pt x="60844" y="254133"/>
                  </a:lnTo>
                  <a:lnTo>
                    <a:pt x="30896" y="279645"/>
                  </a:lnTo>
                  <a:lnTo>
                    <a:pt x="22937" y="281439"/>
                  </a:lnTo>
                  <a:lnTo>
                    <a:pt x="16461" y="279126"/>
                  </a:lnTo>
                  <a:lnTo>
                    <a:pt x="10974" y="274075"/>
                  </a:lnTo>
                  <a:lnTo>
                    <a:pt x="9655" y="267198"/>
                  </a:lnTo>
                  <a:lnTo>
                    <a:pt x="14430" y="250198"/>
                  </a:lnTo>
                  <a:lnTo>
                    <a:pt x="27470" y="237183"/>
                  </a:lnTo>
                  <a:lnTo>
                    <a:pt x="35861" y="232075"/>
                  </a:lnTo>
                  <a:lnTo>
                    <a:pt x="54543" y="229519"/>
                  </a:lnTo>
                  <a:lnTo>
                    <a:pt x="64438" y="230474"/>
                  </a:lnTo>
                  <a:lnTo>
                    <a:pt x="81671" y="237776"/>
                  </a:lnTo>
                  <a:lnTo>
                    <a:pt x="111799" y="261527"/>
                  </a:lnTo>
                  <a:lnTo>
                    <a:pt x="136870" y="2955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1404752" y="3579689"/>
              <a:ext cx="111352" cy="168457"/>
            </a:xfrm>
            <a:custGeom>
              <a:avLst/>
              <a:gdLst/>
              <a:ahLst/>
              <a:cxnLst/>
              <a:rect l="0" t="0" r="0" b="0"/>
              <a:pathLst>
                <a:path w="111352" h="168457">
                  <a:moveTo>
                    <a:pt x="6066" y="0"/>
                  </a:moveTo>
                  <a:lnTo>
                    <a:pt x="6066" y="48931"/>
                  </a:lnTo>
                  <a:lnTo>
                    <a:pt x="0" y="104579"/>
                  </a:lnTo>
                  <a:lnTo>
                    <a:pt x="10626" y="56565"/>
                  </a:lnTo>
                  <a:lnTo>
                    <a:pt x="14955" y="50578"/>
                  </a:lnTo>
                  <a:lnTo>
                    <a:pt x="20181" y="48926"/>
                  </a:lnTo>
                  <a:lnTo>
                    <a:pt x="26004" y="50165"/>
                  </a:lnTo>
                  <a:lnTo>
                    <a:pt x="31057" y="56840"/>
                  </a:lnTo>
                  <a:lnTo>
                    <a:pt x="39790" y="79854"/>
                  </a:lnTo>
                  <a:lnTo>
                    <a:pt x="41332" y="103341"/>
                  </a:lnTo>
                  <a:lnTo>
                    <a:pt x="40457" y="118459"/>
                  </a:lnTo>
                  <a:lnTo>
                    <a:pt x="41862" y="117577"/>
                  </a:lnTo>
                  <a:lnTo>
                    <a:pt x="46542" y="104899"/>
                  </a:lnTo>
                  <a:lnTo>
                    <a:pt x="62198" y="52219"/>
                  </a:lnTo>
                  <a:lnTo>
                    <a:pt x="68054" y="38322"/>
                  </a:lnTo>
                  <a:lnTo>
                    <a:pt x="74297" y="32567"/>
                  </a:lnTo>
                  <a:lnTo>
                    <a:pt x="80800" y="32240"/>
                  </a:lnTo>
                  <a:lnTo>
                    <a:pt x="87474" y="35531"/>
                  </a:lnTo>
                  <a:lnTo>
                    <a:pt x="98009" y="51666"/>
                  </a:lnTo>
                  <a:lnTo>
                    <a:pt x="105422" y="75605"/>
                  </a:lnTo>
                  <a:lnTo>
                    <a:pt x="108424" y="120797"/>
                  </a:lnTo>
                  <a:lnTo>
                    <a:pt x="104765" y="158494"/>
                  </a:lnTo>
                  <a:lnTo>
                    <a:pt x="105790" y="162984"/>
                  </a:lnTo>
                  <a:lnTo>
                    <a:pt x="111351" y="1684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1589803" y="3421761"/>
              <a:ext cx="10529" cy="347442"/>
            </a:xfrm>
            <a:custGeom>
              <a:avLst/>
              <a:gdLst/>
              <a:ahLst/>
              <a:cxnLst/>
              <a:rect l="0" t="0" r="0" b="0"/>
              <a:pathLst>
                <a:path w="10529" h="347442">
                  <a:moveTo>
                    <a:pt x="10528" y="0"/>
                  </a:moveTo>
                  <a:lnTo>
                    <a:pt x="4939" y="62093"/>
                  </a:lnTo>
                  <a:lnTo>
                    <a:pt x="975" y="113477"/>
                  </a:lnTo>
                  <a:lnTo>
                    <a:pt x="192" y="168688"/>
                  </a:lnTo>
                  <a:lnTo>
                    <a:pt x="38" y="224654"/>
                  </a:lnTo>
                  <a:lnTo>
                    <a:pt x="7" y="288005"/>
                  </a:lnTo>
                  <a:lnTo>
                    <a:pt x="0" y="3474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1610860" y="3537575"/>
              <a:ext cx="119267" cy="200042"/>
            </a:xfrm>
            <a:custGeom>
              <a:avLst/>
              <a:gdLst/>
              <a:ahLst/>
              <a:cxnLst/>
              <a:rect l="0" t="0" r="0" b="0"/>
              <a:pathLst>
                <a:path w="119267" h="200042">
                  <a:moveTo>
                    <a:pt x="115813" y="0"/>
                  </a:moveTo>
                  <a:lnTo>
                    <a:pt x="78727" y="52705"/>
                  </a:lnTo>
                  <a:lnTo>
                    <a:pt x="60726" y="68658"/>
                  </a:lnTo>
                  <a:lnTo>
                    <a:pt x="59201" y="75018"/>
                  </a:lnTo>
                  <a:lnTo>
                    <a:pt x="62864" y="80427"/>
                  </a:lnTo>
                  <a:lnTo>
                    <a:pt x="79412" y="89558"/>
                  </a:lnTo>
                  <a:lnTo>
                    <a:pt x="102364" y="97515"/>
                  </a:lnTo>
                  <a:lnTo>
                    <a:pt x="110357" y="104784"/>
                  </a:lnTo>
                  <a:lnTo>
                    <a:pt x="119237" y="125339"/>
                  </a:lnTo>
                  <a:lnTo>
                    <a:pt x="119266" y="135032"/>
                  </a:lnTo>
                  <a:lnTo>
                    <a:pt x="113058" y="152041"/>
                  </a:lnTo>
                  <a:lnTo>
                    <a:pt x="93142" y="164280"/>
                  </a:lnTo>
                  <a:lnTo>
                    <a:pt x="38285" y="187258"/>
                  </a:lnTo>
                  <a:lnTo>
                    <a:pt x="0" y="2000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26383" y="4127171"/>
            <a:ext cx="494840" cy="495376"/>
            <a:chOff x="326383" y="4127171"/>
            <a:chExt cx="494840" cy="495376"/>
          </a:xfrm>
        </p:grpSpPr>
        <p:sp>
          <p:nvSpPr>
            <p:cNvPr id="53" name="Freeform 52"/>
            <p:cNvSpPr/>
            <p:nvPr/>
          </p:nvSpPr>
          <p:spPr>
            <a:xfrm>
              <a:off x="326383" y="4169285"/>
              <a:ext cx="126343" cy="299444"/>
            </a:xfrm>
            <a:custGeom>
              <a:avLst/>
              <a:gdLst/>
              <a:ahLst/>
              <a:cxnLst/>
              <a:rect l="0" t="0" r="0" b="0"/>
              <a:pathLst>
                <a:path w="126343" h="299444">
                  <a:moveTo>
                    <a:pt x="0" y="31585"/>
                  </a:moveTo>
                  <a:lnTo>
                    <a:pt x="14654" y="86726"/>
                  </a:lnTo>
                  <a:lnTo>
                    <a:pt x="20962" y="142520"/>
                  </a:lnTo>
                  <a:lnTo>
                    <a:pt x="35545" y="199399"/>
                  </a:lnTo>
                  <a:lnTo>
                    <a:pt x="52702" y="255718"/>
                  </a:lnTo>
                  <a:lnTo>
                    <a:pt x="60858" y="279769"/>
                  </a:lnTo>
                  <a:lnTo>
                    <a:pt x="72281" y="298257"/>
                  </a:lnTo>
                  <a:lnTo>
                    <a:pt x="77433" y="299443"/>
                  </a:lnTo>
                  <a:lnTo>
                    <a:pt x="82038" y="295555"/>
                  </a:lnTo>
                  <a:lnTo>
                    <a:pt x="86277" y="288284"/>
                  </a:lnTo>
                  <a:lnTo>
                    <a:pt x="87868" y="270845"/>
                  </a:lnTo>
                  <a:lnTo>
                    <a:pt x="87016" y="251397"/>
                  </a:lnTo>
                  <a:lnTo>
                    <a:pt x="92881" y="200957"/>
                  </a:lnTo>
                  <a:lnTo>
                    <a:pt x="99975" y="141210"/>
                  </a:lnTo>
                  <a:lnTo>
                    <a:pt x="105406" y="79972"/>
                  </a:lnTo>
                  <a:lnTo>
                    <a:pt x="116531" y="27842"/>
                  </a:lnTo>
                  <a:lnTo>
                    <a:pt x="1263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455116" y="4475526"/>
              <a:ext cx="106157" cy="147021"/>
            </a:xfrm>
            <a:custGeom>
              <a:avLst/>
              <a:gdLst/>
              <a:ahLst/>
              <a:cxnLst/>
              <a:rect l="0" t="0" r="0" b="0"/>
              <a:pathLst>
                <a:path w="106157" h="147021">
                  <a:moveTo>
                    <a:pt x="71308" y="30671"/>
                  </a:moveTo>
                  <a:lnTo>
                    <a:pt x="71308" y="8314"/>
                  </a:lnTo>
                  <a:lnTo>
                    <a:pt x="74818" y="2898"/>
                  </a:lnTo>
                  <a:lnTo>
                    <a:pt x="80667" y="457"/>
                  </a:lnTo>
                  <a:lnTo>
                    <a:pt x="88076" y="0"/>
                  </a:lnTo>
                  <a:lnTo>
                    <a:pt x="94185" y="3204"/>
                  </a:lnTo>
                  <a:lnTo>
                    <a:pt x="104093" y="16124"/>
                  </a:lnTo>
                  <a:lnTo>
                    <a:pt x="106156" y="39803"/>
                  </a:lnTo>
                  <a:lnTo>
                    <a:pt x="97949" y="91486"/>
                  </a:lnTo>
                  <a:lnTo>
                    <a:pt x="82841" y="119140"/>
                  </a:lnTo>
                  <a:lnTo>
                    <a:pt x="57958" y="142151"/>
                  </a:lnTo>
                  <a:lnTo>
                    <a:pt x="48370" y="145935"/>
                  </a:lnTo>
                  <a:lnTo>
                    <a:pt x="28358" y="147020"/>
                  </a:lnTo>
                  <a:lnTo>
                    <a:pt x="10885" y="140483"/>
                  </a:lnTo>
                  <a:lnTo>
                    <a:pt x="2950" y="135465"/>
                  </a:lnTo>
                  <a:lnTo>
                    <a:pt x="0" y="128609"/>
                  </a:lnTo>
                  <a:lnTo>
                    <a:pt x="373" y="120529"/>
                  </a:lnTo>
                  <a:lnTo>
                    <a:pt x="2961" y="111633"/>
                  </a:lnTo>
                  <a:lnTo>
                    <a:pt x="9366" y="105703"/>
                  </a:lnTo>
                  <a:lnTo>
                    <a:pt x="28960" y="99113"/>
                  </a:lnTo>
                  <a:lnTo>
                    <a:pt x="38397" y="99695"/>
                  </a:lnTo>
                  <a:lnTo>
                    <a:pt x="92365" y="1254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515896" y="4127171"/>
              <a:ext cx="31586" cy="136871"/>
            </a:xfrm>
            <a:custGeom>
              <a:avLst/>
              <a:gdLst/>
              <a:ahLst/>
              <a:cxnLst/>
              <a:rect l="0" t="0" r="0" b="0"/>
              <a:pathLst>
                <a:path w="31586" h="136871">
                  <a:moveTo>
                    <a:pt x="31585" y="0"/>
                  </a:moveTo>
                  <a:lnTo>
                    <a:pt x="23252" y="37478"/>
                  </a:lnTo>
                  <a:lnTo>
                    <a:pt x="21346" y="93193"/>
                  </a:lnTo>
                  <a:lnTo>
                    <a:pt x="22312" y="76875"/>
                  </a:lnTo>
                  <a:lnTo>
                    <a:pt x="27148" y="50594"/>
                  </a:lnTo>
                  <a:lnTo>
                    <a:pt x="26288" y="51277"/>
                  </a:lnTo>
                  <a:lnTo>
                    <a:pt x="6709" y="112026"/>
                  </a:lnTo>
                  <a:lnTo>
                    <a:pt x="0" y="1368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758051" y="4316684"/>
              <a:ext cx="63172" cy="10529"/>
            </a:xfrm>
            <a:custGeom>
              <a:avLst/>
              <a:gdLst/>
              <a:ahLst/>
              <a:cxnLst/>
              <a:rect l="0" t="0" r="0" b="0"/>
              <a:pathLst>
                <a:path w="63172" h="10529">
                  <a:moveTo>
                    <a:pt x="0" y="0"/>
                  </a:moveTo>
                  <a:lnTo>
                    <a:pt x="34359" y="8333"/>
                  </a:lnTo>
                  <a:lnTo>
                    <a:pt x="6317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779108" y="4390383"/>
              <a:ext cx="31587" cy="10529"/>
            </a:xfrm>
            <a:custGeom>
              <a:avLst/>
              <a:gdLst/>
              <a:ahLst/>
              <a:cxnLst/>
              <a:rect l="0" t="0" r="0" b="0"/>
              <a:pathLst>
                <a:path w="31587" h="10529">
                  <a:moveTo>
                    <a:pt x="0" y="0"/>
                  </a:moveTo>
                  <a:lnTo>
                    <a:pt x="31586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052849" y="4190342"/>
            <a:ext cx="737905" cy="347441"/>
            <a:chOff x="1052849" y="4190342"/>
            <a:chExt cx="737905" cy="347441"/>
          </a:xfrm>
        </p:grpSpPr>
        <p:sp>
          <p:nvSpPr>
            <p:cNvPr id="59" name="Freeform 58"/>
            <p:cNvSpPr/>
            <p:nvPr/>
          </p:nvSpPr>
          <p:spPr>
            <a:xfrm>
              <a:off x="1052849" y="4245180"/>
              <a:ext cx="114387" cy="271546"/>
            </a:xfrm>
            <a:custGeom>
              <a:avLst/>
              <a:gdLst/>
              <a:ahLst/>
              <a:cxnLst/>
              <a:rect l="0" t="0" r="0" b="0"/>
              <a:pathLst>
                <a:path w="114387" h="271546">
                  <a:moveTo>
                    <a:pt x="0" y="8333"/>
                  </a:moveTo>
                  <a:lnTo>
                    <a:pt x="37478" y="0"/>
                  </a:lnTo>
                  <a:lnTo>
                    <a:pt x="72326" y="1574"/>
                  </a:lnTo>
                  <a:lnTo>
                    <a:pt x="83312" y="3827"/>
                  </a:lnTo>
                  <a:lnTo>
                    <a:pt x="89467" y="8839"/>
                  </a:lnTo>
                  <a:lnTo>
                    <a:pt x="92400" y="15689"/>
                  </a:lnTo>
                  <a:lnTo>
                    <a:pt x="93186" y="23765"/>
                  </a:lnTo>
                  <a:lnTo>
                    <a:pt x="87819" y="38978"/>
                  </a:lnTo>
                  <a:lnTo>
                    <a:pt x="65310" y="67809"/>
                  </a:lnTo>
                  <a:lnTo>
                    <a:pt x="39628" y="88996"/>
                  </a:lnTo>
                  <a:lnTo>
                    <a:pt x="36948" y="94864"/>
                  </a:lnTo>
                  <a:lnTo>
                    <a:pt x="38670" y="99945"/>
                  </a:lnTo>
                  <a:lnTo>
                    <a:pt x="43327" y="104502"/>
                  </a:lnTo>
                  <a:lnTo>
                    <a:pt x="104853" y="133061"/>
                  </a:lnTo>
                  <a:lnTo>
                    <a:pt x="110846" y="141788"/>
                  </a:lnTo>
                  <a:lnTo>
                    <a:pt x="114386" y="163962"/>
                  </a:lnTo>
                  <a:lnTo>
                    <a:pt x="109801" y="197165"/>
                  </a:lnTo>
                  <a:lnTo>
                    <a:pt x="89856" y="229229"/>
                  </a:lnTo>
                  <a:lnTo>
                    <a:pt x="68402" y="244159"/>
                  </a:lnTo>
                  <a:lnTo>
                    <a:pt x="9818" y="267870"/>
                  </a:lnTo>
                  <a:lnTo>
                    <a:pt x="0" y="27154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1221305" y="4257903"/>
              <a:ext cx="140876" cy="251462"/>
            </a:xfrm>
            <a:custGeom>
              <a:avLst/>
              <a:gdLst/>
              <a:ahLst/>
              <a:cxnLst/>
              <a:rect l="0" t="0" r="0" b="0"/>
              <a:pathLst>
                <a:path w="140876" h="251462">
                  <a:moveTo>
                    <a:pt x="0" y="27195"/>
                  </a:moveTo>
                  <a:lnTo>
                    <a:pt x="11179" y="10428"/>
                  </a:lnTo>
                  <a:lnTo>
                    <a:pt x="19151" y="5488"/>
                  </a:lnTo>
                  <a:lnTo>
                    <a:pt x="40487" y="0"/>
                  </a:lnTo>
                  <a:lnTo>
                    <a:pt x="78807" y="2500"/>
                  </a:lnTo>
                  <a:lnTo>
                    <a:pt x="87633" y="8392"/>
                  </a:lnTo>
                  <a:lnTo>
                    <a:pt x="93517" y="17000"/>
                  </a:lnTo>
                  <a:lnTo>
                    <a:pt x="97440" y="27417"/>
                  </a:lnTo>
                  <a:lnTo>
                    <a:pt x="97715" y="36702"/>
                  </a:lnTo>
                  <a:lnTo>
                    <a:pt x="91782" y="53257"/>
                  </a:lnTo>
                  <a:lnTo>
                    <a:pt x="46518" y="97208"/>
                  </a:lnTo>
                  <a:lnTo>
                    <a:pt x="46220" y="101947"/>
                  </a:lnTo>
                  <a:lnTo>
                    <a:pt x="50700" y="105106"/>
                  </a:lnTo>
                  <a:lnTo>
                    <a:pt x="103123" y="118997"/>
                  </a:lnTo>
                  <a:lnTo>
                    <a:pt x="125381" y="125708"/>
                  </a:lnTo>
                  <a:lnTo>
                    <a:pt x="132721" y="132644"/>
                  </a:lnTo>
                  <a:lnTo>
                    <a:pt x="140875" y="152830"/>
                  </a:lnTo>
                  <a:lnTo>
                    <a:pt x="138261" y="174280"/>
                  </a:lnTo>
                  <a:lnTo>
                    <a:pt x="123634" y="202967"/>
                  </a:lnTo>
                  <a:lnTo>
                    <a:pt x="97731" y="233621"/>
                  </a:lnTo>
                  <a:lnTo>
                    <a:pt x="71462" y="249535"/>
                  </a:lnTo>
                  <a:lnTo>
                    <a:pt x="64019" y="251461"/>
                  </a:lnTo>
                  <a:lnTo>
                    <a:pt x="42114" y="24829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1438278" y="4369326"/>
              <a:ext cx="130469" cy="126343"/>
            </a:xfrm>
            <a:custGeom>
              <a:avLst/>
              <a:gdLst/>
              <a:ahLst/>
              <a:cxnLst/>
              <a:rect l="0" t="0" r="0" b="0"/>
              <a:pathLst>
                <a:path w="130469" h="126343">
                  <a:moveTo>
                    <a:pt x="14654" y="0"/>
                  </a:moveTo>
                  <a:lnTo>
                    <a:pt x="11535" y="54145"/>
                  </a:lnTo>
                  <a:lnTo>
                    <a:pt x="0" y="103502"/>
                  </a:lnTo>
                  <a:lnTo>
                    <a:pt x="205" y="106436"/>
                  </a:lnTo>
                  <a:lnTo>
                    <a:pt x="6673" y="97218"/>
                  </a:lnTo>
                  <a:lnTo>
                    <a:pt x="28175" y="38034"/>
                  </a:lnTo>
                  <a:lnTo>
                    <a:pt x="34197" y="28865"/>
                  </a:lnTo>
                  <a:lnTo>
                    <a:pt x="40551" y="25093"/>
                  </a:lnTo>
                  <a:lnTo>
                    <a:pt x="47126" y="24917"/>
                  </a:lnTo>
                  <a:lnTo>
                    <a:pt x="53850" y="27140"/>
                  </a:lnTo>
                  <a:lnTo>
                    <a:pt x="58332" y="33301"/>
                  </a:lnTo>
                  <a:lnTo>
                    <a:pt x="64640" y="64329"/>
                  </a:lnTo>
                  <a:lnTo>
                    <a:pt x="67679" y="94970"/>
                  </a:lnTo>
                  <a:lnTo>
                    <a:pt x="69891" y="94899"/>
                  </a:lnTo>
                  <a:lnTo>
                    <a:pt x="72536" y="91342"/>
                  </a:lnTo>
                  <a:lnTo>
                    <a:pt x="88581" y="39354"/>
                  </a:lnTo>
                  <a:lnTo>
                    <a:pt x="92015" y="26236"/>
                  </a:lnTo>
                  <a:lnTo>
                    <a:pt x="96644" y="22170"/>
                  </a:lnTo>
                  <a:lnTo>
                    <a:pt x="102069" y="24139"/>
                  </a:lnTo>
                  <a:lnTo>
                    <a:pt x="108026" y="30131"/>
                  </a:lnTo>
                  <a:lnTo>
                    <a:pt x="121999" y="66509"/>
                  </a:lnTo>
                  <a:lnTo>
                    <a:pt x="130468" y="126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1631917" y="4190342"/>
              <a:ext cx="10529" cy="347441"/>
            </a:xfrm>
            <a:custGeom>
              <a:avLst/>
              <a:gdLst/>
              <a:ahLst/>
              <a:cxnLst/>
              <a:rect l="0" t="0" r="0" b="0"/>
              <a:pathLst>
                <a:path w="10529" h="347441">
                  <a:moveTo>
                    <a:pt x="10528" y="0"/>
                  </a:moveTo>
                  <a:lnTo>
                    <a:pt x="10528" y="57264"/>
                  </a:lnTo>
                  <a:lnTo>
                    <a:pt x="10528" y="118156"/>
                  </a:lnTo>
                  <a:lnTo>
                    <a:pt x="3293" y="177584"/>
                  </a:lnTo>
                  <a:lnTo>
                    <a:pt x="975" y="233162"/>
                  </a:lnTo>
                  <a:lnTo>
                    <a:pt x="289" y="286024"/>
                  </a:lnTo>
                  <a:lnTo>
                    <a:pt x="0" y="3474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1716145" y="4306155"/>
              <a:ext cx="74609" cy="157928"/>
            </a:xfrm>
            <a:custGeom>
              <a:avLst/>
              <a:gdLst/>
              <a:ahLst/>
              <a:cxnLst/>
              <a:rect l="0" t="0" r="0" b="0"/>
              <a:pathLst>
                <a:path w="74609" h="157928">
                  <a:moveTo>
                    <a:pt x="52642" y="0"/>
                  </a:moveTo>
                  <a:lnTo>
                    <a:pt x="14269" y="29309"/>
                  </a:lnTo>
                  <a:lnTo>
                    <a:pt x="10682" y="37086"/>
                  </a:lnTo>
                  <a:lnTo>
                    <a:pt x="9817" y="55088"/>
                  </a:lnTo>
                  <a:lnTo>
                    <a:pt x="14733" y="63631"/>
                  </a:lnTo>
                  <a:lnTo>
                    <a:pt x="64339" y="109697"/>
                  </a:lnTo>
                  <a:lnTo>
                    <a:pt x="74608" y="128303"/>
                  </a:lnTo>
                  <a:lnTo>
                    <a:pt x="74305" y="135838"/>
                  </a:lnTo>
                  <a:lnTo>
                    <a:pt x="70594" y="142032"/>
                  </a:lnTo>
                  <a:lnTo>
                    <a:pt x="64610" y="147330"/>
                  </a:lnTo>
                  <a:lnTo>
                    <a:pt x="45483" y="153218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7968" y="4911412"/>
            <a:ext cx="938944" cy="533601"/>
            <a:chOff x="357968" y="4911412"/>
            <a:chExt cx="938944" cy="533601"/>
          </a:xfrm>
        </p:grpSpPr>
        <p:sp>
          <p:nvSpPr>
            <p:cNvPr id="65" name="Freeform 64"/>
            <p:cNvSpPr/>
            <p:nvPr/>
          </p:nvSpPr>
          <p:spPr>
            <a:xfrm>
              <a:off x="357968" y="5027226"/>
              <a:ext cx="168457" cy="240808"/>
            </a:xfrm>
            <a:custGeom>
              <a:avLst/>
              <a:gdLst/>
              <a:ahLst/>
              <a:cxnLst/>
              <a:rect l="0" t="0" r="0" b="0"/>
              <a:pathLst>
                <a:path w="168457" h="240808">
                  <a:moveTo>
                    <a:pt x="0" y="31585"/>
                  </a:moveTo>
                  <a:lnTo>
                    <a:pt x="23720" y="90202"/>
                  </a:lnTo>
                  <a:lnTo>
                    <a:pt x="38438" y="143206"/>
                  </a:lnTo>
                  <a:lnTo>
                    <a:pt x="56130" y="199489"/>
                  </a:lnTo>
                  <a:lnTo>
                    <a:pt x="66674" y="231463"/>
                  </a:lnTo>
                  <a:lnTo>
                    <a:pt x="72526" y="237366"/>
                  </a:lnTo>
                  <a:lnTo>
                    <a:pt x="79936" y="240133"/>
                  </a:lnTo>
                  <a:lnTo>
                    <a:pt x="88386" y="240807"/>
                  </a:lnTo>
                  <a:lnTo>
                    <a:pt x="95189" y="236577"/>
                  </a:lnTo>
                  <a:lnTo>
                    <a:pt x="124045" y="183420"/>
                  </a:lnTo>
                  <a:lnTo>
                    <a:pt x="138660" y="131945"/>
                  </a:lnTo>
                  <a:lnTo>
                    <a:pt x="160144" y="68480"/>
                  </a:lnTo>
                  <a:lnTo>
                    <a:pt x="166814" y="20242"/>
                  </a:lnTo>
                  <a:lnTo>
                    <a:pt x="1684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505367" y="5246721"/>
              <a:ext cx="129167" cy="198292"/>
            </a:xfrm>
            <a:custGeom>
              <a:avLst/>
              <a:gdLst/>
              <a:ahLst/>
              <a:cxnLst/>
              <a:rect l="0" t="0" r="0" b="0"/>
              <a:pathLst>
                <a:path w="129167" h="198292">
                  <a:moveTo>
                    <a:pt x="52643" y="12132"/>
                  </a:moveTo>
                  <a:lnTo>
                    <a:pt x="63821" y="953"/>
                  </a:lnTo>
                  <a:lnTo>
                    <a:pt x="69454" y="0"/>
                  </a:lnTo>
                  <a:lnTo>
                    <a:pt x="75548" y="1704"/>
                  </a:lnTo>
                  <a:lnTo>
                    <a:pt x="81951" y="5180"/>
                  </a:lnTo>
                  <a:lnTo>
                    <a:pt x="92185" y="18401"/>
                  </a:lnTo>
                  <a:lnTo>
                    <a:pt x="96552" y="26840"/>
                  </a:lnTo>
                  <a:lnTo>
                    <a:pt x="97123" y="35975"/>
                  </a:lnTo>
                  <a:lnTo>
                    <a:pt x="91519" y="55484"/>
                  </a:lnTo>
                  <a:lnTo>
                    <a:pt x="75210" y="80609"/>
                  </a:lnTo>
                  <a:lnTo>
                    <a:pt x="74707" y="84689"/>
                  </a:lnTo>
                  <a:lnTo>
                    <a:pt x="77881" y="86239"/>
                  </a:lnTo>
                  <a:lnTo>
                    <a:pt x="90766" y="87182"/>
                  </a:lnTo>
                  <a:lnTo>
                    <a:pt x="108191" y="91501"/>
                  </a:lnTo>
                  <a:lnTo>
                    <a:pt x="115411" y="96630"/>
                  </a:lnTo>
                  <a:lnTo>
                    <a:pt x="126553" y="111687"/>
                  </a:lnTo>
                  <a:lnTo>
                    <a:pt x="129166" y="130078"/>
                  </a:lnTo>
                  <a:lnTo>
                    <a:pt x="125258" y="149950"/>
                  </a:lnTo>
                  <a:lnTo>
                    <a:pt x="115722" y="170480"/>
                  </a:lnTo>
                  <a:lnTo>
                    <a:pt x="100565" y="185064"/>
                  </a:lnTo>
                  <a:lnTo>
                    <a:pt x="80961" y="194275"/>
                  </a:lnTo>
                  <a:lnTo>
                    <a:pt x="44786" y="198291"/>
                  </a:lnTo>
                  <a:lnTo>
                    <a:pt x="0" y="19111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621181" y="4911412"/>
              <a:ext cx="21058" cy="157929"/>
            </a:xfrm>
            <a:custGeom>
              <a:avLst/>
              <a:gdLst/>
              <a:ahLst/>
              <a:cxnLst/>
              <a:rect l="0" t="0" r="0" b="0"/>
              <a:pathLst>
                <a:path w="21058" h="157929">
                  <a:moveTo>
                    <a:pt x="21057" y="0"/>
                  </a:moveTo>
                  <a:lnTo>
                    <a:pt x="12724" y="37478"/>
                  </a:lnTo>
                  <a:lnTo>
                    <a:pt x="3582" y="95316"/>
                  </a:lnTo>
                  <a:lnTo>
                    <a:pt x="0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821222" y="5100925"/>
              <a:ext cx="73701" cy="10529"/>
            </a:xfrm>
            <a:custGeom>
              <a:avLst/>
              <a:gdLst/>
              <a:ahLst/>
              <a:cxnLst/>
              <a:rect l="0" t="0" r="0" b="0"/>
              <a:pathLst>
                <a:path w="73701" h="10529">
                  <a:moveTo>
                    <a:pt x="0" y="0"/>
                  </a:moveTo>
                  <a:lnTo>
                    <a:pt x="37478" y="8333"/>
                  </a:lnTo>
                  <a:lnTo>
                    <a:pt x="7370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842279" y="5195682"/>
              <a:ext cx="52644" cy="1"/>
            </a:xfrm>
            <a:custGeom>
              <a:avLst/>
              <a:gdLst/>
              <a:ahLst/>
              <a:cxnLst/>
              <a:rect l="0" t="0" r="0" b="0"/>
              <a:pathLst>
                <a:path w="52644" h="1">
                  <a:moveTo>
                    <a:pt x="0" y="0"/>
                  </a:moveTo>
                  <a:lnTo>
                    <a:pt x="5264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1094963" y="5063750"/>
              <a:ext cx="60957" cy="89818"/>
            </a:xfrm>
            <a:custGeom>
              <a:avLst/>
              <a:gdLst/>
              <a:ahLst/>
              <a:cxnLst/>
              <a:rect l="0" t="0" r="0" b="0"/>
              <a:pathLst>
                <a:path w="60957" h="89818">
                  <a:moveTo>
                    <a:pt x="0" y="5590"/>
                  </a:moveTo>
                  <a:lnTo>
                    <a:pt x="16768" y="0"/>
                  </a:lnTo>
                  <a:lnTo>
                    <a:pt x="49552" y="2114"/>
                  </a:lnTo>
                  <a:lnTo>
                    <a:pt x="56431" y="7952"/>
                  </a:lnTo>
                  <a:lnTo>
                    <a:pt x="59848" y="16523"/>
                  </a:lnTo>
                  <a:lnTo>
                    <a:pt x="60956" y="26916"/>
                  </a:lnTo>
                  <a:lnTo>
                    <a:pt x="55947" y="47824"/>
                  </a:lnTo>
                  <a:lnTo>
                    <a:pt x="31586" y="8981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1126549" y="5153567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1116020" y="5290438"/>
              <a:ext cx="21058" cy="21058"/>
            </a:xfrm>
            <a:custGeom>
              <a:avLst/>
              <a:gdLst/>
              <a:ahLst/>
              <a:cxnLst/>
              <a:rect l="0" t="0" r="0" b="0"/>
              <a:pathLst>
                <a:path w="21058" h="21058">
                  <a:moveTo>
                    <a:pt x="21057" y="0"/>
                  </a:moveTo>
                  <a:lnTo>
                    <a:pt x="0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1221305" y="5077095"/>
              <a:ext cx="75607" cy="118588"/>
            </a:xfrm>
            <a:custGeom>
              <a:avLst/>
              <a:gdLst/>
              <a:ahLst/>
              <a:cxnLst/>
              <a:rect l="0" t="0" r="0" b="0"/>
              <a:pathLst>
                <a:path w="75607" h="118588">
                  <a:moveTo>
                    <a:pt x="0" y="13302"/>
                  </a:moveTo>
                  <a:lnTo>
                    <a:pt x="11179" y="2123"/>
                  </a:lnTo>
                  <a:lnTo>
                    <a:pt x="17981" y="0"/>
                  </a:lnTo>
                  <a:lnTo>
                    <a:pt x="34898" y="761"/>
                  </a:lnTo>
                  <a:lnTo>
                    <a:pt x="50995" y="8118"/>
                  </a:lnTo>
                  <a:lnTo>
                    <a:pt x="58563" y="13355"/>
                  </a:lnTo>
                  <a:lnTo>
                    <a:pt x="70092" y="28533"/>
                  </a:lnTo>
                  <a:lnTo>
                    <a:pt x="74804" y="37494"/>
                  </a:lnTo>
                  <a:lnTo>
                    <a:pt x="75606" y="46977"/>
                  </a:lnTo>
                  <a:lnTo>
                    <a:pt x="70257" y="66873"/>
                  </a:lnTo>
                  <a:lnTo>
                    <a:pt x="44318" y="104137"/>
                  </a:lnTo>
                  <a:lnTo>
                    <a:pt x="31586" y="11858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1252891" y="5300967"/>
              <a:ext cx="1" cy="21057"/>
            </a:xfrm>
            <a:custGeom>
              <a:avLst/>
              <a:gdLst/>
              <a:ahLst/>
              <a:cxnLst/>
              <a:rect l="0" t="0" r="0" b="0"/>
              <a:pathLst>
                <a:path w="1" h="21057">
                  <a:moveTo>
                    <a:pt x="0" y="0"/>
                  </a:moveTo>
                  <a:lnTo>
                    <a:pt x="0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180021" y="758051"/>
            <a:ext cx="31586" cy="1147608"/>
            <a:chOff x="5180021" y="758051"/>
            <a:chExt cx="31586" cy="1147608"/>
          </a:xfrm>
        </p:grpSpPr>
        <p:sp>
          <p:nvSpPr>
            <p:cNvPr id="76" name="Freeform 75"/>
            <p:cNvSpPr/>
            <p:nvPr/>
          </p:nvSpPr>
          <p:spPr>
            <a:xfrm>
              <a:off x="5180021" y="758051"/>
              <a:ext cx="10529" cy="42115"/>
            </a:xfrm>
            <a:custGeom>
              <a:avLst/>
              <a:gdLst/>
              <a:ahLst/>
              <a:cxnLst/>
              <a:rect l="0" t="0" r="0" b="0"/>
              <a:pathLst>
                <a:path w="10529" h="42115">
                  <a:moveTo>
                    <a:pt x="0" y="0"/>
                  </a:moveTo>
                  <a:lnTo>
                    <a:pt x="10528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5211606" y="1010735"/>
              <a:ext cx="1" cy="84229"/>
            </a:xfrm>
            <a:custGeom>
              <a:avLst/>
              <a:gdLst/>
              <a:ahLst/>
              <a:cxnLst/>
              <a:rect l="0" t="0" r="0" b="0"/>
              <a:pathLst>
                <a:path w="1" h="84229">
                  <a:moveTo>
                    <a:pt x="0" y="0"/>
                  </a:moveTo>
                  <a:lnTo>
                    <a:pt x="0" y="51025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5201077" y="1295005"/>
              <a:ext cx="1" cy="63172"/>
            </a:xfrm>
            <a:custGeom>
              <a:avLst/>
              <a:gdLst/>
              <a:ahLst/>
              <a:cxnLst/>
              <a:rect l="0" t="0" r="0" b="0"/>
              <a:pathLst>
                <a:path w="1" h="63172">
                  <a:moveTo>
                    <a:pt x="0" y="0"/>
                  </a:moveTo>
                  <a:lnTo>
                    <a:pt x="0" y="631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5201077" y="1568746"/>
              <a:ext cx="10530" cy="52643"/>
            </a:xfrm>
            <a:custGeom>
              <a:avLst/>
              <a:gdLst/>
              <a:ahLst/>
              <a:cxnLst/>
              <a:rect l="0" t="0" r="0" b="0"/>
              <a:pathLst>
                <a:path w="10530" h="52643">
                  <a:moveTo>
                    <a:pt x="10529" y="0"/>
                  </a:moveTo>
                  <a:lnTo>
                    <a:pt x="0" y="526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5180021" y="1853015"/>
              <a:ext cx="10529" cy="52644"/>
            </a:xfrm>
            <a:custGeom>
              <a:avLst/>
              <a:gdLst/>
              <a:ahLst/>
              <a:cxnLst/>
              <a:rect l="0" t="0" r="0" b="0"/>
              <a:pathLst>
                <a:path w="10529" h="52644">
                  <a:moveTo>
                    <a:pt x="10528" y="0"/>
                  </a:moveTo>
                  <a:lnTo>
                    <a:pt x="0" y="526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82" name="Freeform 81"/>
          <p:cNvSpPr/>
          <p:nvPr/>
        </p:nvSpPr>
        <p:spPr>
          <a:xfrm>
            <a:off x="5180021" y="2189927"/>
            <a:ext cx="10529" cy="63172"/>
          </a:xfrm>
          <a:custGeom>
            <a:avLst/>
            <a:gdLst/>
            <a:ahLst/>
            <a:cxnLst/>
            <a:rect l="0" t="0" r="0" b="0"/>
            <a:pathLst>
              <a:path w="10529" h="63172">
                <a:moveTo>
                  <a:pt x="10528" y="0"/>
                </a:moveTo>
                <a:lnTo>
                  <a:pt x="2195" y="34358"/>
                </a:lnTo>
                <a:lnTo>
                  <a:pt x="0" y="63171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3" name="Freeform 82"/>
          <p:cNvSpPr/>
          <p:nvPr/>
        </p:nvSpPr>
        <p:spPr>
          <a:xfrm>
            <a:off x="5192694" y="2526839"/>
            <a:ext cx="8384" cy="94757"/>
          </a:xfrm>
          <a:custGeom>
            <a:avLst/>
            <a:gdLst/>
            <a:ahLst/>
            <a:cxnLst/>
            <a:rect l="0" t="0" r="0" b="0"/>
            <a:pathLst>
              <a:path w="8384" h="94757">
                <a:moveTo>
                  <a:pt x="8383" y="0"/>
                </a:moveTo>
                <a:lnTo>
                  <a:pt x="50" y="37478"/>
                </a:lnTo>
                <a:lnTo>
                  <a:pt x="0" y="59941"/>
                </a:lnTo>
                <a:lnTo>
                  <a:pt x="8383" y="94756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4" name="Freeform 83"/>
          <p:cNvSpPr/>
          <p:nvPr/>
        </p:nvSpPr>
        <p:spPr>
          <a:xfrm>
            <a:off x="5190549" y="2874279"/>
            <a:ext cx="10529" cy="63172"/>
          </a:xfrm>
          <a:custGeom>
            <a:avLst/>
            <a:gdLst/>
            <a:ahLst/>
            <a:cxnLst/>
            <a:rect l="0" t="0" r="0" b="0"/>
            <a:pathLst>
              <a:path w="10529" h="63172">
                <a:moveTo>
                  <a:pt x="10528" y="0"/>
                </a:moveTo>
                <a:lnTo>
                  <a:pt x="2195" y="34359"/>
                </a:lnTo>
                <a:lnTo>
                  <a:pt x="0" y="63171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Freeform 84"/>
          <p:cNvSpPr/>
          <p:nvPr/>
        </p:nvSpPr>
        <p:spPr>
          <a:xfrm>
            <a:off x="5190549" y="3221720"/>
            <a:ext cx="10529" cy="105286"/>
          </a:xfrm>
          <a:custGeom>
            <a:avLst/>
            <a:gdLst/>
            <a:ahLst/>
            <a:cxnLst/>
            <a:rect l="0" t="0" r="0" b="0"/>
            <a:pathLst>
              <a:path w="10529" h="105286">
                <a:moveTo>
                  <a:pt x="10528" y="0"/>
                </a:moveTo>
                <a:lnTo>
                  <a:pt x="7409" y="42691"/>
                </a:lnTo>
                <a:lnTo>
                  <a:pt x="0" y="105285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6" name="Freeform 85"/>
          <p:cNvSpPr/>
          <p:nvPr/>
        </p:nvSpPr>
        <p:spPr>
          <a:xfrm>
            <a:off x="5190549" y="3674445"/>
            <a:ext cx="1" cy="115815"/>
          </a:xfrm>
          <a:custGeom>
            <a:avLst/>
            <a:gdLst/>
            <a:ahLst/>
            <a:cxnLst/>
            <a:rect l="0" t="0" r="0" b="0"/>
            <a:pathLst>
              <a:path w="1" h="115815">
                <a:moveTo>
                  <a:pt x="0" y="0"/>
                </a:moveTo>
                <a:lnTo>
                  <a:pt x="0" y="52051"/>
                </a:lnTo>
                <a:lnTo>
                  <a:pt x="0" y="92632"/>
                </a:lnTo>
                <a:lnTo>
                  <a:pt x="0" y="115814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7" name="Freeform 86"/>
          <p:cNvSpPr/>
          <p:nvPr/>
        </p:nvSpPr>
        <p:spPr>
          <a:xfrm>
            <a:off x="5201077" y="4221927"/>
            <a:ext cx="10530" cy="84229"/>
          </a:xfrm>
          <a:custGeom>
            <a:avLst/>
            <a:gdLst/>
            <a:ahLst/>
            <a:cxnLst/>
            <a:rect l="0" t="0" r="0" b="0"/>
            <a:pathLst>
              <a:path w="10530" h="84229">
                <a:moveTo>
                  <a:pt x="10529" y="0"/>
                </a:moveTo>
                <a:lnTo>
                  <a:pt x="4940" y="58617"/>
                </a:lnTo>
                <a:lnTo>
                  <a:pt x="0" y="84228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Freeform 87"/>
          <p:cNvSpPr/>
          <p:nvPr/>
        </p:nvSpPr>
        <p:spPr>
          <a:xfrm>
            <a:off x="5211606" y="4706238"/>
            <a:ext cx="10529" cy="84229"/>
          </a:xfrm>
          <a:custGeom>
            <a:avLst/>
            <a:gdLst/>
            <a:ahLst/>
            <a:cxnLst/>
            <a:rect l="0" t="0" r="0" b="0"/>
            <a:pathLst>
              <a:path w="10529" h="84229">
                <a:moveTo>
                  <a:pt x="10528" y="0"/>
                </a:moveTo>
                <a:lnTo>
                  <a:pt x="7409" y="42692"/>
                </a:lnTo>
                <a:lnTo>
                  <a:pt x="0" y="84228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9" name="Freeform 88"/>
          <p:cNvSpPr/>
          <p:nvPr/>
        </p:nvSpPr>
        <p:spPr>
          <a:xfrm>
            <a:off x="5222134" y="5085264"/>
            <a:ext cx="1" cy="10529"/>
          </a:xfrm>
          <a:custGeom>
            <a:avLst/>
            <a:gdLst/>
            <a:ahLst/>
            <a:cxnLst/>
            <a:rect l="0" t="0" r="0" b="0"/>
            <a:pathLst>
              <a:path w="1" h="10529">
                <a:moveTo>
                  <a:pt x="0" y="0"/>
                </a:moveTo>
                <a:lnTo>
                  <a:pt x="0" y="10528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0" name="Freeform 89"/>
          <p:cNvSpPr/>
          <p:nvPr/>
        </p:nvSpPr>
        <p:spPr>
          <a:xfrm>
            <a:off x="5243191" y="5453761"/>
            <a:ext cx="10530" cy="52644"/>
          </a:xfrm>
          <a:custGeom>
            <a:avLst/>
            <a:gdLst/>
            <a:ahLst/>
            <a:cxnLst/>
            <a:rect l="0" t="0" r="0" b="0"/>
            <a:pathLst>
              <a:path w="10530" h="52644">
                <a:moveTo>
                  <a:pt x="10529" y="0"/>
                </a:moveTo>
                <a:lnTo>
                  <a:pt x="9359" y="30113"/>
                </a:lnTo>
                <a:lnTo>
                  <a:pt x="0" y="52643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" name="Freeform 90"/>
          <p:cNvSpPr/>
          <p:nvPr/>
        </p:nvSpPr>
        <p:spPr>
          <a:xfrm>
            <a:off x="5285306" y="5759088"/>
            <a:ext cx="1" cy="42115"/>
          </a:xfrm>
          <a:custGeom>
            <a:avLst/>
            <a:gdLst/>
            <a:ahLst/>
            <a:cxnLst/>
            <a:rect l="0" t="0" r="0" b="0"/>
            <a:pathLst>
              <a:path w="1" h="42115">
                <a:moveTo>
                  <a:pt x="0" y="0"/>
                </a:moveTo>
                <a:lnTo>
                  <a:pt x="0" y="42114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06" name="Group 105"/>
          <p:cNvGrpSpPr/>
          <p:nvPr/>
        </p:nvGrpSpPr>
        <p:grpSpPr>
          <a:xfrm>
            <a:off x="3358590" y="2979564"/>
            <a:ext cx="4358799" cy="200043"/>
            <a:chOff x="3358590" y="2979564"/>
            <a:chExt cx="4358799" cy="200043"/>
          </a:xfrm>
        </p:grpSpPr>
        <p:sp>
          <p:nvSpPr>
            <p:cNvPr id="92" name="Freeform 91"/>
            <p:cNvSpPr/>
            <p:nvPr/>
          </p:nvSpPr>
          <p:spPr>
            <a:xfrm>
              <a:off x="3358590" y="3053264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3600746" y="3011150"/>
              <a:ext cx="10529" cy="1"/>
            </a:xfrm>
            <a:custGeom>
              <a:avLst/>
              <a:gdLst/>
              <a:ahLst/>
              <a:cxnLst/>
              <a:rect l="0" t="0" r="0" b="0"/>
              <a:pathLst>
                <a:path w="10529" h="1">
                  <a:moveTo>
                    <a:pt x="0" y="0"/>
                  </a:moveTo>
                  <a:lnTo>
                    <a:pt x="105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4548311" y="2979564"/>
              <a:ext cx="63172" cy="21058"/>
            </a:xfrm>
            <a:custGeom>
              <a:avLst/>
              <a:gdLst/>
              <a:ahLst/>
              <a:cxnLst/>
              <a:rect l="0" t="0" r="0" b="0"/>
              <a:pathLst>
                <a:path w="63172" h="21058">
                  <a:moveTo>
                    <a:pt x="0" y="0"/>
                  </a:moveTo>
                  <a:lnTo>
                    <a:pt x="63171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4927336" y="3000621"/>
              <a:ext cx="63172" cy="21058"/>
            </a:xfrm>
            <a:custGeom>
              <a:avLst/>
              <a:gdLst/>
              <a:ahLst/>
              <a:cxnLst/>
              <a:rect l="0" t="0" r="0" b="0"/>
              <a:pathLst>
                <a:path w="63172" h="21058">
                  <a:moveTo>
                    <a:pt x="0" y="0"/>
                  </a:moveTo>
                  <a:lnTo>
                    <a:pt x="63171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5295834" y="3042735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0"/>
                  </a:moveTo>
                  <a:lnTo>
                    <a:pt x="42114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5653803" y="3053264"/>
              <a:ext cx="63172" cy="10529"/>
            </a:xfrm>
            <a:custGeom>
              <a:avLst/>
              <a:gdLst/>
              <a:ahLst/>
              <a:cxnLst/>
              <a:rect l="0" t="0" r="0" b="0"/>
              <a:pathLst>
                <a:path w="63172" h="10529">
                  <a:moveTo>
                    <a:pt x="0" y="0"/>
                  </a:moveTo>
                  <a:lnTo>
                    <a:pt x="31282" y="1170"/>
                  </a:lnTo>
                  <a:lnTo>
                    <a:pt x="6317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6001243" y="3042735"/>
              <a:ext cx="52644" cy="10530"/>
            </a:xfrm>
            <a:custGeom>
              <a:avLst/>
              <a:gdLst/>
              <a:ahLst/>
              <a:cxnLst/>
              <a:rect l="0" t="0" r="0" b="0"/>
              <a:pathLst>
                <a:path w="52644" h="10530">
                  <a:moveTo>
                    <a:pt x="0" y="0"/>
                  </a:moveTo>
                  <a:lnTo>
                    <a:pt x="52643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6327627" y="3032207"/>
              <a:ext cx="21058" cy="10529"/>
            </a:xfrm>
            <a:custGeom>
              <a:avLst/>
              <a:gdLst/>
              <a:ahLst/>
              <a:cxnLst/>
              <a:rect l="0" t="0" r="0" b="0"/>
              <a:pathLst>
                <a:path w="21058" h="10529">
                  <a:moveTo>
                    <a:pt x="0" y="0"/>
                  </a:moveTo>
                  <a:lnTo>
                    <a:pt x="21057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6590839" y="3032207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0"/>
                  </a:moveTo>
                  <a:lnTo>
                    <a:pt x="28119" y="11453"/>
                  </a:lnTo>
                  <a:lnTo>
                    <a:pt x="42114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6875109" y="3032207"/>
              <a:ext cx="1" cy="10529"/>
            </a:xfrm>
            <a:custGeom>
              <a:avLst/>
              <a:gdLst/>
              <a:ahLst/>
              <a:cxnLst/>
              <a:rect l="0" t="0" r="0" b="0"/>
              <a:pathLst>
                <a:path w="1" h="10529">
                  <a:moveTo>
                    <a:pt x="0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7075150" y="3042735"/>
              <a:ext cx="10530" cy="10530"/>
            </a:xfrm>
            <a:custGeom>
              <a:avLst/>
              <a:gdLst/>
              <a:ahLst/>
              <a:cxnLst/>
              <a:rect l="0" t="0" r="0" b="0"/>
              <a:pathLst>
                <a:path w="10530" h="10530">
                  <a:moveTo>
                    <a:pt x="0" y="0"/>
                  </a:moveTo>
                  <a:lnTo>
                    <a:pt x="10529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7275192" y="3032207"/>
              <a:ext cx="10529" cy="10529"/>
            </a:xfrm>
            <a:custGeom>
              <a:avLst/>
              <a:gdLst/>
              <a:ahLst/>
              <a:cxnLst/>
              <a:rect l="0" t="0" r="0" b="0"/>
              <a:pathLst>
                <a:path w="10529" h="10529">
                  <a:moveTo>
                    <a:pt x="10528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7538404" y="3038823"/>
              <a:ext cx="115815" cy="109198"/>
            </a:xfrm>
            <a:custGeom>
              <a:avLst/>
              <a:gdLst/>
              <a:ahLst/>
              <a:cxnLst/>
              <a:rect l="0" t="0" r="0" b="0"/>
              <a:pathLst>
                <a:path w="115815" h="109198">
                  <a:moveTo>
                    <a:pt x="0" y="24969"/>
                  </a:moveTo>
                  <a:lnTo>
                    <a:pt x="17981" y="9328"/>
                  </a:lnTo>
                  <a:lnTo>
                    <a:pt x="34898" y="1250"/>
                  </a:lnTo>
                  <a:lnTo>
                    <a:pt x="54114" y="0"/>
                  </a:lnTo>
                  <a:lnTo>
                    <a:pt x="64152" y="1304"/>
                  </a:lnTo>
                  <a:lnTo>
                    <a:pt x="72014" y="5683"/>
                  </a:lnTo>
                  <a:lnTo>
                    <a:pt x="83868" y="19907"/>
                  </a:lnTo>
                  <a:lnTo>
                    <a:pt x="108455" y="78092"/>
                  </a:lnTo>
                  <a:lnTo>
                    <a:pt x="115814" y="1091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5" name="Freeform 104"/>
            <p:cNvSpPr/>
            <p:nvPr/>
          </p:nvSpPr>
          <p:spPr>
            <a:xfrm>
              <a:off x="7559461" y="3000621"/>
              <a:ext cx="157928" cy="178986"/>
            </a:xfrm>
            <a:custGeom>
              <a:avLst/>
              <a:gdLst/>
              <a:ahLst/>
              <a:cxnLst/>
              <a:rect l="0" t="0" r="0" b="0"/>
              <a:pathLst>
                <a:path w="157928" h="178986">
                  <a:moveTo>
                    <a:pt x="157927" y="0"/>
                  </a:moveTo>
                  <a:lnTo>
                    <a:pt x="128619" y="34898"/>
                  </a:lnTo>
                  <a:lnTo>
                    <a:pt x="90199" y="97074"/>
                  </a:lnTo>
                  <a:lnTo>
                    <a:pt x="33719" y="155663"/>
                  </a:lnTo>
                  <a:lnTo>
                    <a:pt x="14280" y="172075"/>
                  </a:lnTo>
                  <a:lnTo>
                    <a:pt x="0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07" name="Freeform 106"/>
          <p:cNvSpPr/>
          <p:nvPr/>
        </p:nvSpPr>
        <p:spPr>
          <a:xfrm>
            <a:off x="5264248" y="473782"/>
            <a:ext cx="94747" cy="366797"/>
          </a:xfrm>
          <a:custGeom>
            <a:avLst/>
            <a:gdLst/>
            <a:ahLst/>
            <a:cxnLst/>
            <a:rect l="0" t="0" r="0" b="0"/>
            <a:pathLst>
              <a:path w="94747" h="366797">
                <a:moveTo>
                  <a:pt x="0" y="0"/>
                </a:moveTo>
                <a:lnTo>
                  <a:pt x="5590" y="58617"/>
                </a:lnTo>
                <a:lnTo>
                  <a:pt x="14573" y="79084"/>
                </a:lnTo>
                <a:lnTo>
                  <a:pt x="20244" y="87818"/>
                </a:lnTo>
                <a:lnTo>
                  <a:pt x="35904" y="100641"/>
                </a:lnTo>
                <a:lnTo>
                  <a:pt x="44993" y="105699"/>
                </a:lnTo>
                <a:lnTo>
                  <a:pt x="52222" y="104391"/>
                </a:lnTo>
                <a:lnTo>
                  <a:pt x="58212" y="98840"/>
                </a:lnTo>
                <a:lnTo>
                  <a:pt x="72230" y="68670"/>
                </a:lnTo>
                <a:lnTo>
                  <a:pt x="87448" y="22143"/>
                </a:lnTo>
                <a:lnTo>
                  <a:pt x="89884" y="20611"/>
                </a:lnTo>
                <a:lnTo>
                  <a:pt x="92591" y="34507"/>
                </a:lnTo>
                <a:lnTo>
                  <a:pt x="94329" y="83852"/>
                </a:lnTo>
                <a:lnTo>
                  <a:pt x="94630" y="131820"/>
                </a:lnTo>
                <a:lnTo>
                  <a:pt x="94719" y="184247"/>
                </a:lnTo>
                <a:lnTo>
                  <a:pt x="94746" y="242545"/>
                </a:lnTo>
                <a:lnTo>
                  <a:pt x="93584" y="295043"/>
                </a:lnTo>
                <a:lnTo>
                  <a:pt x="85181" y="333865"/>
                </a:lnTo>
                <a:lnTo>
                  <a:pt x="74513" y="356615"/>
                </a:lnTo>
                <a:lnTo>
                  <a:pt x="67223" y="362915"/>
                </a:lnTo>
                <a:lnTo>
                  <a:pt x="58854" y="365946"/>
                </a:lnTo>
                <a:lnTo>
                  <a:pt x="49764" y="366796"/>
                </a:lnTo>
                <a:lnTo>
                  <a:pt x="42535" y="362684"/>
                </a:lnTo>
                <a:lnTo>
                  <a:pt x="31383" y="345636"/>
                </a:lnTo>
                <a:lnTo>
                  <a:pt x="28766" y="319342"/>
                </a:lnTo>
                <a:lnTo>
                  <a:pt x="30751" y="281013"/>
                </a:lnTo>
                <a:lnTo>
                  <a:pt x="31586" y="252684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0" name="Group 109"/>
          <p:cNvGrpSpPr/>
          <p:nvPr/>
        </p:nvGrpSpPr>
        <p:grpSpPr>
          <a:xfrm>
            <a:off x="5253720" y="1979791"/>
            <a:ext cx="1838843" cy="1010303"/>
            <a:chOff x="5253720" y="1979791"/>
            <a:chExt cx="1838843" cy="1010303"/>
          </a:xfrm>
        </p:grpSpPr>
        <p:sp>
          <p:nvSpPr>
            <p:cNvPr id="108" name="Freeform 107"/>
            <p:cNvSpPr/>
            <p:nvPr/>
          </p:nvSpPr>
          <p:spPr>
            <a:xfrm>
              <a:off x="5253720" y="2053057"/>
              <a:ext cx="1747731" cy="937037"/>
            </a:xfrm>
            <a:custGeom>
              <a:avLst/>
              <a:gdLst/>
              <a:ahLst/>
              <a:cxnLst/>
              <a:rect l="0" t="0" r="0" b="0"/>
              <a:pathLst>
                <a:path w="1747731" h="937037">
                  <a:moveTo>
                    <a:pt x="0" y="937036"/>
                  </a:moveTo>
                  <a:lnTo>
                    <a:pt x="17981" y="921395"/>
                  </a:lnTo>
                  <a:lnTo>
                    <a:pt x="74354" y="890193"/>
                  </a:lnTo>
                  <a:lnTo>
                    <a:pt x="119062" y="866215"/>
                  </a:lnTo>
                  <a:lnTo>
                    <a:pt x="172607" y="844278"/>
                  </a:lnTo>
                  <a:lnTo>
                    <a:pt x="230787" y="813614"/>
                  </a:lnTo>
                  <a:lnTo>
                    <a:pt x="291395" y="785125"/>
                  </a:lnTo>
                  <a:lnTo>
                    <a:pt x="352581" y="750900"/>
                  </a:lnTo>
                  <a:lnTo>
                    <a:pt x="415116" y="715920"/>
                  </a:lnTo>
                  <a:lnTo>
                    <a:pt x="473422" y="680840"/>
                  </a:lnTo>
                  <a:lnTo>
                    <a:pt x="528910" y="652766"/>
                  </a:lnTo>
                  <a:lnTo>
                    <a:pt x="585460" y="617671"/>
                  </a:lnTo>
                  <a:lnTo>
                    <a:pt x="638372" y="582577"/>
                  </a:lnTo>
                  <a:lnTo>
                    <a:pt x="700610" y="552695"/>
                  </a:lnTo>
                  <a:lnTo>
                    <a:pt x="760613" y="520435"/>
                  </a:lnTo>
                  <a:lnTo>
                    <a:pt x="823293" y="484446"/>
                  </a:lnTo>
                  <a:lnTo>
                    <a:pt x="882110" y="456469"/>
                  </a:lnTo>
                  <a:lnTo>
                    <a:pt x="939003" y="424218"/>
                  </a:lnTo>
                  <a:lnTo>
                    <a:pt x="1000919" y="388086"/>
                  </a:lnTo>
                  <a:lnTo>
                    <a:pt x="1061277" y="357313"/>
                  </a:lnTo>
                  <a:lnTo>
                    <a:pt x="1122979" y="323957"/>
                  </a:lnTo>
                  <a:lnTo>
                    <a:pt x="1164838" y="303114"/>
                  </a:lnTo>
                  <a:lnTo>
                    <a:pt x="1191707" y="286733"/>
                  </a:lnTo>
                  <a:lnTo>
                    <a:pt x="1249860" y="259810"/>
                  </a:lnTo>
                  <a:lnTo>
                    <a:pt x="1291287" y="239750"/>
                  </a:lnTo>
                  <a:lnTo>
                    <a:pt x="1345251" y="207913"/>
                  </a:lnTo>
                  <a:lnTo>
                    <a:pt x="1405564" y="180988"/>
                  </a:lnTo>
                  <a:lnTo>
                    <a:pt x="1460300" y="154120"/>
                  </a:lnTo>
                  <a:lnTo>
                    <a:pt x="1516172" y="126283"/>
                  </a:lnTo>
                  <a:lnTo>
                    <a:pt x="1572269" y="98254"/>
                  </a:lnTo>
                  <a:lnTo>
                    <a:pt x="1630994" y="71502"/>
                  </a:lnTo>
                  <a:lnTo>
                    <a:pt x="1684438" y="39485"/>
                  </a:lnTo>
                  <a:lnTo>
                    <a:pt x="174773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6969865" y="1979791"/>
              <a:ext cx="122698" cy="220665"/>
            </a:xfrm>
            <a:custGeom>
              <a:avLst/>
              <a:gdLst/>
              <a:ahLst/>
              <a:cxnLst/>
              <a:rect l="0" t="0" r="0" b="0"/>
              <a:pathLst>
                <a:path w="122698" h="220665">
                  <a:moveTo>
                    <a:pt x="0" y="10095"/>
                  </a:moveTo>
                  <a:lnTo>
                    <a:pt x="37478" y="1761"/>
                  </a:lnTo>
                  <a:lnTo>
                    <a:pt x="88902" y="0"/>
                  </a:lnTo>
                  <a:lnTo>
                    <a:pt x="110091" y="5998"/>
                  </a:lnTo>
                  <a:lnTo>
                    <a:pt x="119018" y="10873"/>
                  </a:lnTo>
                  <a:lnTo>
                    <a:pt x="122629" y="16463"/>
                  </a:lnTo>
                  <a:lnTo>
                    <a:pt x="122697" y="22529"/>
                  </a:lnTo>
                  <a:lnTo>
                    <a:pt x="93513" y="82691"/>
                  </a:lnTo>
                  <a:lnTo>
                    <a:pt x="67903" y="136291"/>
                  </a:lnTo>
                  <a:lnTo>
                    <a:pt x="46901" y="197255"/>
                  </a:lnTo>
                  <a:lnTo>
                    <a:pt x="42114" y="22066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7117264" y="1305533"/>
            <a:ext cx="1053170" cy="389556"/>
            <a:chOff x="7117264" y="1305533"/>
            <a:chExt cx="1053170" cy="389556"/>
          </a:xfrm>
        </p:grpSpPr>
        <p:sp>
          <p:nvSpPr>
            <p:cNvPr id="111" name="Freeform 110"/>
            <p:cNvSpPr/>
            <p:nvPr/>
          </p:nvSpPr>
          <p:spPr>
            <a:xfrm>
              <a:off x="7117264" y="1389761"/>
              <a:ext cx="105286" cy="244091"/>
            </a:xfrm>
            <a:custGeom>
              <a:avLst/>
              <a:gdLst/>
              <a:ahLst/>
              <a:cxnLst/>
              <a:rect l="0" t="0" r="0" b="0"/>
              <a:pathLst>
                <a:path w="105286" h="244091">
                  <a:moveTo>
                    <a:pt x="0" y="21057"/>
                  </a:moveTo>
                  <a:lnTo>
                    <a:pt x="0" y="75202"/>
                  </a:lnTo>
                  <a:lnTo>
                    <a:pt x="5589" y="130148"/>
                  </a:lnTo>
                  <a:lnTo>
                    <a:pt x="10723" y="184892"/>
                  </a:lnTo>
                  <a:lnTo>
                    <a:pt x="25054" y="241547"/>
                  </a:lnTo>
                  <a:lnTo>
                    <a:pt x="28401" y="244090"/>
                  </a:lnTo>
                  <a:lnTo>
                    <a:pt x="31802" y="241105"/>
                  </a:lnTo>
                  <a:lnTo>
                    <a:pt x="45666" y="202694"/>
                  </a:lnTo>
                  <a:lnTo>
                    <a:pt x="59670" y="142810"/>
                  </a:lnTo>
                  <a:lnTo>
                    <a:pt x="73701" y="84708"/>
                  </a:lnTo>
                  <a:lnTo>
                    <a:pt x="91247" y="24847"/>
                  </a:lnTo>
                  <a:lnTo>
                    <a:pt x="1052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7222549" y="1579274"/>
              <a:ext cx="10529" cy="115815"/>
            </a:xfrm>
            <a:custGeom>
              <a:avLst/>
              <a:gdLst/>
              <a:ahLst/>
              <a:cxnLst/>
              <a:rect l="0" t="0" r="0" b="0"/>
              <a:pathLst>
                <a:path w="10529" h="115815">
                  <a:moveTo>
                    <a:pt x="10528" y="0"/>
                  </a:moveTo>
                  <a:lnTo>
                    <a:pt x="3293" y="27556"/>
                  </a:lnTo>
                  <a:lnTo>
                    <a:pt x="651" y="80659"/>
                  </a:lnTo>
                  <a:lnTo>
                    <a:pt x="0" y="1158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7296249" y="1305533"/>
              <a:ext cx="10529" cy="105286"/>
            </a:xfrm>
            <a:custGeom>
              <a:avLst/>
              <a:gdLst/>
              <a:ahLst/>
              <a:cxnLst/>
              <a:rect l="0" t="0" r="0" b="0"/>
              <a:pathLst>
                <a:path w="10529" h="105286">
                  <a:moveTo>
                    <a:pt x="10528" y="0"/>
                  </a:moveTo>
                  <a:lnTo>
                    <a:pt x="1463" y="58617"/>
                  </a:lnTo>
                  <a:lnTo>
                    <a:pt x="0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7380476" y="1516103"/>
              <a:ext cx="73701" cy="1"/>
            </a:xfrm>
            <a:custGeom>
              <a:avLst/>
              <a:gdLst/>
              <a:ahLst/>
              <a:cxnLst/>
              <a:rect l="0" t="0" r="0" b="0"/>
              <a:pathLst>
                <a:path w="73701" h="1">
                  <a:moveTo>
                    <a:pt x="0" y="0"/>
                  </a:moveTo>
                  <a:lnTo>
                    <a:pt x="42692" y="0"/>
                  </a:lnTo>
                  <a:lnTo>
                    <a:pt x="7370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7391005" y="1589803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7593241" y="1389761"/>
              <a:ext cx="92563" cy="135058"/>
            </a:xfrm>
            <a:custGeom>
              <a:avLst/>
              <a:gdLst/>
              <a:ahLst/>
              <a:cxnLst/>
              <a:rect l="0" t="0" r="0" b="0"/>
              <a:pathLst>
                <a:path w="92563" h="135058">
                  <a:moveTo>
                    <a:pt x="8334" y="0"/>
                  </a:moveTo>
                  <a:lnTo>
                    <a:pt x="0" y="37478"/>
                  </a:lnTo>
                  <a:lnTo>
                    <a:pt x="1576" y="75446"/>
                  </a:lnTo>
                  <a:lnTo>
                    <a:pt x="12588" y="124607"/>
                  </a:lnTo>
                  <a:lnTo>
                    <a:pt x="19359" y="131035"/>
                  </a:lnTo>
                  <a:lnTo>
                    <a:pt x="28552" y="134150"/>
                  </a:lnTo>
                  <a:lnTo>
                    <a:pt x="39360" y="135057"/>
                  </a:lnTo>
                  <a:lnTo>
                    <a:pt x="57609" y="129825"/>
                  </a:lnTo>
                  <a:lnTo>
                    <a:pt x="92562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7664746" y="1421347"/>
              <a:ext cx="10529" cy="221099"/>
            </a:xfrm>
            <a:custGeom>
              <a:avLst/>
              <a:gdLst/>
              <a:ahLst/>
              <a:cxnLst/>
              <a:rect l="0" t="0" r="0" b="0"/>
              <a:pathLst>
                <a:path w="10529" h="221099">
                  <a:moveTo>
                    <a:pt x="10528" y="0"/>
                  </a:moveTo>
                  <a:lnTo>
                    <a:pt x="2195" y="37478"/>
                  </a:lnTo>
                  <a:lnTo>
                    <a:pt x="434" y="94490"/>
                  </a:lnTo>
                  <a:lnTo>
                    <a:pt x="128" y="144850"/>
                  </a:lnTo>
                  <a:lnTo>
                    <a:pt x="17" y="207822"/>
                  </a:lnTo>
                  <a:lnTo>
                    <a:pt x="0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7736182" y="1398687"/>
              <a:ext cx="65435" cy="224924"/>
            </a:xfrm>
            <a:custGeom>
              <a:avLst/>
              <a:gdLst/>
              <a:ahLst/>
              <a:cxnLst/>
              <a:rect l="0" t="0" r="0" b="0"/>
              <a:pathLst>
                <a:path w="65435" h="224924">
                  <a:moveTo>
                    <a:pt x="12792" y="12131"/>
                  </a:moveTo>
                  <a:lnTo>
                    <a:pt x="23970" y="953"/>
                  </a:lnTo>
                  <a:lnTo>
                    <a:pt x="30772" y="0"/>
                  </a:lnTo>
                  <a:lnTo>
                    <a:pt x="47690" y="5180"/>
                  </a:lnTo>
                  <a:lnTo>
                    <a:pt x="53605" y="14516"/>
                  </a:lnTo>
                  <a:lnTo>
                    <a:pt x="60177" y="43607"/>
                  </a:lnTo>
                  <a:lnTo>
                    <a:pt x="58287" y="99446"/>
                  </a:lnTo>
                  <a:lnTo>
                    <a:pt x="45998" y="157150"/>
                  </a:lnTo>
                  <a:lnTo>
                    <a:pt x="22255" y="209276"/>
                  </a:lnTo>
                  <a:lnTo>
                    <a:pt x="15591" y="220770"/>
                  </a:lnTo>
                  <a:lnTo>
                    <a:pt x="9979" y="224923"/>
                  </a:lnTo>
                  <a:lnTo>
                    <a:pt x="5067" y="224183"/>
                  </a:lnTo>
                  <a:lnTo>
                    <a:pt x="624" y="220179"/>
                  </a:lnTo>
                  <a:lnTo>
                    <a:pt x="0" y="215171"/>
                  </a:lnTo>
                  <a:lnTo>
                    <a:pt x="5547" y="203367"/>
                  </a:lnTo>
                  <a:lnTo>
                    <a:pt x="11471" y="200453"/>
                  </a:lnTo>
                  <a:lnTo>
                    <a:pt x="27413" y="200335"/>
                  </a:lnTo>
                  <a:lnTo>
                    <a:pt x="43077" y="207301"/>
                  </a:lnTo>
                  <a:lnTo>
                    <a:pt x="65434" y="22270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7858722" y="1505575"/>
              <a:ext cx="100823" cy="115814"/>
            </a:xfrm>
            <a:custGeom>
              <a:avLst/>
              <a:gdLst/>
              <a:ahLst/>
              <a:cxnLst/>
              <a:rect l="0" t="0" r="0" b="0"/>
              <a:pathLst>
                <a:path w="100823" h="115814">
                  <a:moveTo>
                    <a:pt x="6066" y="0"/>
                  </a:moveTo>
                  <a:lnTo>
                    <a:pt x="6066" y="58617"/>
                  </a:lnTo>
                  <a:lnTo>
                    <a:pt x="0" y="96196"/>
                  </a:lnTo>
                  <a:lnTo>
                    <a:pt x="16214" y="55229"/>
                  </a:lnTo>
                  <a:lnTo>
                    <a:pt x="22189" y="49688"/>
                  </a:lnTo>
                  <a:lnTo>
                    <a:pt x="28514" y="48333"/>
                  </a:lnTo>
                  <a:lnTo>
                    <a:pt x="35069" y="49769"/>
                  </a:lnTo>
                  <a:lnTo>
                    <a:pt x="39439" y="56576"/>
                  </a:lnTo>
                  <a:lnTo>
                    <a:pt x="46759" y="84743"/>
                  </a:lnTo>
                  <a:lnTo>
                    <a:pt x="49573" y="84572"/>
                  </a:lnTo>
                  <a:lnTo>
                    <a:pt x="52618" y="80947"/>
                  </a:lnTo>
                  <a:lnTo>
                    <a:pt x="72827" y="21308"/>
                  </a:lnTo>
                  <a:lnTo>
                    <a:pt x="76309" y="17715"/>
                  </a:lnTo>
                  <a:lnTo>
                    <a:pt x="79801" y="18829"/>
                  </a:lnTo>
                  <a:lnTo>
                    <a:pt x="83298" y="23081"/>
                  </a:lnTo>
                  <a:lnTo>
                    <a:pt x="95269" y="83866"/>
                  </a:lnTo>
                  <a:lnTo>
                    <a:pt x="100822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8012748" y="1389761"/>
              <a:ext cx="20496" cy="242157"/>
            </a:xfrm>
            <a:custGeom>
              <a:avLst/>
              <a:gdLst/>
              <a:ahLst/>
              <a:cxnLst/>
              <a:rect l="0" t="0" r="0" b="0"/>
              <a:pathLst>
                <a:path w="20496" h="242157">
                  <a:moveTo>
                    <a:pt x="20495" y="0"/>
                  </a:moveTo>
                  <a:lnTo>
                    <a:pt x="5841" y="58617"/>
                  </a:lnTo>
                  <a:lnTo>
                    <a:pt x="1335" y="110175"/>
                  </a:lnTo>
                  <a:lnTo>
                    <a:pt x="0" y="169905"/>
                  </a:lnTo>
                  <a:lnTo>
                    <a:pt x="7846" y="230215"/>
                  </a:lnTo>
                  <a:lnTo>
                    <a:pt x="9967" y="2421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8075357" y="1473989"/>
              <a:ext cx="95077" cy="200043"/>
            </a:xfrm>
            <a:custGeom>
              <a:avLst/>
              <a:gdLst/>
              <a:ahLst/>
              <a:cxnLst/>
              <a:rect l="0" t="0" r="0" b="0"/>
              <a:pathLst>
                <a:path w="95077" h="200043">
                  <a:moveTo>
                    <a:pt x="73700" y="0"/>
                  </a:moveTo>
                  <a:lnTo>
                    <a:pt x="24202" y="49498"/>
                  </a:lnTo>
                  <a:lnTo>
                    <a:pt x="20813" y="57566"/>
                  </a:lnTo>
                  <a:lnTo>
                    <a:pt x="20169" y="75888"/>
                  </a:lnTo>
                  <a:lnTo>
                    <a:pt x="23975" y="83347"/>
                  </a:lnTo>
                  <a:lnTo>
                    <a:pt x="37562" y="94755"/>
                  </a:lnTo>
                  <a:lnTo>
                    <a:pt x="89692" y="124604"/>
                  </a:lnTo>
                  <a:lnTo>
                    <a:pt x="93720" y="132202"/>
                  </a:lnTo>
                  <a:lnTo>
                    <a:pt x="95076" y="150004"/>
                  </a:lnTo>
                  <a:lnTo>
                    <a:pt x="88660" y="166494"/>
                  </a:lnTo>
                  <a:lnTo>
                    <a:pt x="83673" y="174167"/>
                  </a:lnTo>
                  <a:lnTo>
                    <a:pt x="65654" y="185812"/>
                  </a:lnTo>
                  <a:lnTo>
                    <a:pt x="32321" y="195826"/>
                  </a:lnTo>
                  <a:lnTo>
                    <a:pt x="0" y="2000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632746" y="2705823"/>
            <a:ext cx="411539" cy="347442"/>
            <a:chOff x="5632746" y="2705823"/>
            <a:chExt cx="411539" cy="347442"/>
          </a:xfrm>
        </p:grpSpPr>
        <p:sp>
          <p:nvSpPr>
            <p:cNvPr id="123" name="Freeform 122"/>
            <p:cNvSpPr/>
            <p:nvPr/>
          </p:nvSpPr>
          <p:spPr>
            <a:xfrm>
              <a:off x="5632746" y="2800580"/>
              <a:ext cx="41899" cy="252685"/>
            </a:xfrm>
            <a:custGeom>
              <a:avLst/>
              <a:gdLst/>
              <a:ahLst/>
              <a:cxnLst/>
              <a:rect l="0" t="0" r="0" b="0"/>
              <a:pathLst>
                <a:path w="41899" h="252685">
                  <a:moveTo>
                    <a:pt x="0" y="0"/>
                  </a:moveTo>
                  <a:lnTo>
                    <a:pt x="25194" y="53875"/>
                  </a:lnTo>
                  <a:lnTo>
                    <a:pt x="36580" y="85763"/>
                  </a:lnTo>
                  <a:lnTo>
                    <a:pt x="41020" y="140986"/>
                  </a:lnTo>
                  <a:lnTo>
                    <a:pt x="41898" y="202284"/>
                  </a:lnTo>
                  <a:lnTo>
                    <a:pt x="35779" y="224825"/>
                  </a:lnTo>
                  <a:lnTo>
                    <a:pt x="21057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5759088" y="2787279"/>
              <a:ext cx="82290" cy="160701"/>
            </a:xfrm>
            <a:custGeom>
              <a:avLst/>
              <a:gdLst/>
              <a:ahLst/>
              <a:cxnLst/>
              <a:rect l="0" t="0" r="0" b="0"/>
              <a:pathLst>
                <a:path w="82290" h="160701">
                  <a:moveTo>
                    <a:pt x="0" y="13301"/>
                  </a:moveTo>
                  <a:lnTo>
                    <a:pt x="11178" y="2123"/>
                  </a:lnTo>
                  <a:lnTo>
                    <a:pt x="17981" y="0"/>
                  </a:lnTo>
                  <a:lnTo>
                    <a:pt x="34897" y="760"/>
                  </a:lnTo>
                  <a:lnTo>
                    <a:pt x="41982" y="4940"/>
                  </a:lnTo>
                  <a:lnTo>
                    <a:pt x="52974" y="18944"/>
                  </a:lnTo>
                  <a:lnTo>
                    <a:pt x="55519" y="36866"/>
                  </a:lnTo>
                  <a:lnTo>
                    <a:pt x="54561" y="46558"/>
                  </a:lnTo>
                  <a:lnTo>
                    <a:pt x="47256" y="63567"/>
                  </a:lnTo>
                  <a:lnTo>
                    <a:pt x="21517" y="96046"/>
                  </a:lnTo>
                  <a:lnTo>
                    <a:pt x="49544" y="73631"/>
                  </a:lnTo>
                  <a:lnTo>
                    <a:pt x="71542" y="69360"/>
                  </a:lnTo>
                  <a:lnTo>
                    <a:pt x="78111" y="72901"/>
                  </a:lnTo>
                  <a:lnTo>
                    <a:pt x="81319" y="79940"/>
                  </a:lnTo>
                  <a:lnTo>
                    <a:pt x="82289" y="89313"/>
                  </a:lnTo>
                  <a:lnTo>
                    <a:pt x="77127" y="109085"/>
                  </a:lnTo>
                  <a:lnTo>
                    <a:pt x="61067" y="136828"/>
                  </a:lnTo>
                  <a:lnTo>
                    <a:pt x="48198" y="150090"/>
                  </a:lnTo>
                  <a:lnTo>
                    <a:pt x="21057" y="160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5885430" y="2747937"/>
              <a:ext cx="52643" cy="31587"/>
            </a:xfrm>
            <a:custGeom>
              <a:avLst/>
              <a:gdLst/>
              <a:ahLst/>
              <a:cxnLst/>
              <a:rect l="0" t="0" r="0" b="0"/>
              <a:pathLst>
                <a:path w="52643" h="31587">
                  <a:moveTo>
                    <a:pt x="0" y="31586"/>
                  </a:move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5881304" y="2779523"/>
              <a:ext cx="67673" cy="147400"/>
            </a:xfrm>
            <a:custGeom>
              <a:avLst/>
              <a:gdLst/>
              <a:ahLst/>
              <a:cxnLst/>
              <a:rect l="0" t="0" r="0" b="0"/>
              <a:pathLst>
                <a:path w="67673" h="147400">
                  <a:moveTo>
                    <a:pt x="14654" y="0"/>
                  </a:moveTo>
                  <a:lnTo>
                    <a:pt x="0" y="49552"/>
                  </a:lnTo>
                  <a:lnTo>
                    <a:pt x="1376" y="58771"/>
                  </a:lnTo>
                  <a:lnTo>
                    <a:pt x="5802" y="66087"/>
                  </a:lnTo>
                  <a:lnTo>
                    <a:pt x="12263" y="72134"/>
                  </a:lnTo>
                  <a:lnTo>
                    <a:pt x="20079" y="74995"/>
                  </a:lnTo>
                  <a:lnTo>
                    <a:pt x="46677" y="76943"/>
                  </a:lnTo>
                  <a:lnTo>
                    <a:pt x="62422" y="85280"/>
                  </a:lnTo>
                  <a:lnTo>
                    <a:pt x="66387" y="91948"/>
                  </a:lnTo>
                  <a:lnTo>
                    <a:pt x="67672" y="108716"/>
                  </a:lnTo>
                  <a:lnTo>
                    <a:pt x="56230" y="137887"/>
                  </a:lnTo>
                  <a:lnTo>
                    <a:pt x="51730" y="143398"/>
                  </a:lnTo>
                  <a:lnTo>
                    <a:pt x="47560" y="145901"/>
                  </a:lnTo>
                  <a:lnTo>
                    <a:pt x="35711" y="1473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5995654" y="2705823"/>
              <a:ext cx="48631" cy="79331"/>
            </a:xfrm>
            <a:custGeom>
              <a:avLst/>
              <a:gdLst/>
              <a:ahLst/>
              <a:cxnLst/>
              <a:rect l="0" t="0" r="0" b="0"/>
              <a:pathLst>
                <a:path w="48631" h="79331">
                  <a:moveTo>
                    <a:pt x="5589" y="21057"/>
                  </a:moveTo>
                  <a:lnTo>
                    <a:pt x="0" y="43414"/>
                  </a:lnTo>
                  <a:lnTo>
                    <a:pt x="3495" y="63749"/>
                  </a:lnTo>
                  <a:lnTo>
                    <a:pt x="7703" y="74085"/>
                  </a:lnTo>
                  <a:lnTo>
                    <a:pt x="12847" y="78636"/>
                  </a:lnTo>
                  <a:lnTo>
                    <a:pt x="18617" y="79330"/>
                  </a:lnTo>
                  <a:lnTo>
                    <a:pt x="24803" y="77454"/>
                  </a:lnTo>
                  <a:lnTo>
                    <a:pt x="37916" y="66010"/>
                  </a:lnTo>
                  <a:lnTo>
                    <a:pt x="44688" y="58044"/>
                  </a:lnTo>
                  <a:lnTo>
                    <a:pt x="48032" y="48055"/>
                  </a:lnTo>
                  <a:lnTo>
                    <a:pt x="48630" y="24478"/>
                  </a:lnTo>
                  <a:lnTo>
                    <a:pt x="45981" y="16319"/>
                  </a:lnTo>
                  <a:lnTo>
                    <a:pt x="41876" y="10879"/>
                  </a:lnTo>
                  <a:lnTo>
                    <a:pt x="2664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3581503" y="2095171"/>
            <a:ext cx="1619575" cy="905451"/>
            <a:chOff x="3581503" y="2095171"/>
            <a:chExt cx="1619575" cy="905451"/>
          </a:xfrm>
        </p:grpSpPr>
        <p:sp>
          <p:nvSpPr>
            <p:cNvPr id="129" name="Freeform 128"/>
            <p:cNvSpPr/>
            <p:nvPr/>
          </p:nvSpPr>
          <p:spPr>
            <a:xfrm>
              <a:off x="3621803" y="2168870"/>
              <a:ext cx="1579275" cy="831752"/>
            </a:xfrm>
            <a:custGeom>
              <a:avLst/>
              <a:gdLst/>
              <a:ahLst/>
              <a:cxnLst/>
              <a:rect l="0" t="0" r="0" b="0"/>
              <a:pathLst>
                <a:path w="1579275" h="831752">
                  <a:moveTo>
                    <a:pt x="0" y="0"/>
                  </a:moveTo>
                  <a:lnTo>
                    <a:pt x="5589" y="16768"/>
                  </a:lnTo>
                  <a:lnTo>
                    <a:pt x="17691" y="31239"/>
                  </a:lnTo>
                  <a:lnTo>
                    <a:pt x="74328" y="73669"/>
                  </a:lnTo>
                  <a:lnTo>
                    <a:pt x="136925" y="107478"/>
                  </a:lnTo>
                  <a:lnTo>
                    <a:pt x="200046" y="139258"/>
                  </a:lnTo>
                  <a:lnTo>
                    <a:pt x="263212" y="170861"/>
                  </a:lnTo>
                  <a:lnTo>
                    <a:pt x="317024" y="203868"/>
                  </a:lnTo>
                  <a:lnTo>
                    <a:pt x="369421" y="231690"/>
                  </a:lnTo>
                  <a:lnTo>
                    <a:pt x="431573" y="266730"/>
                  </a:lnTo>
                  <a:lnTo>
                    <a:pt x="484985" y="294800"/>
                  </a:lnTo>
                  <a:lnTo>
                    <a:pt x="540596" y="317285"/>
                  </a:lnTo>
                  <a:lnTo>
                    <a:pt x="594004" y="344971"/>
                  </a:lnTo>
                  <a:lnTo>
                    <a:pt x="626777" y="360357"/>
                  </a:lnTo>
                  <a:lnTo>
                    <a:pt x="682966" y="392209"/>
                  </a:lnTo>
                  <a:lnTo>
                    <a:pt x="737414" y="412869"/>
                  </a:lnTo>
                  <a:lnTo>
                    <a:pt x="793229" y="439133"/>
                  </a:lnTo>
                  <a:lnTo>
                    <a:pt x="846681" y="473841"/>
                  </a:lnTo>
                  <a:lnTo>
                    <a:pt x="904890" y="501870"/>
                  </a:lnTo>
                  <a:lnTo>
                    <a:pt x="964308" y="528767"/>
                  </a:lnTo>
                  <a:lnTo>
                    <a:pt x="1014866" y="549678"/>
                  </a:lnTo>
                  <a:lnTo>
                    <a:pt x="1046665" y="566070"/>
                  </a:lnTo>
                  <a:lnTo>
                    <a:pt x="1099331" y="587678"/>
                  </a:lnTo>
                  <a:lnTo>
                    <a:pt x="1153625" y="614477"/>
                  </a:lnTo>
                  <a:lnTo>
                    <a:pt x="1210183" y="643710"/>
                  </a:lnTo>
                  <a:lnTo>
                    <a:pt x="1271675" y="674480"/>
                  </a:lnTo>
                  <a:lnTo>
                    <a:pt x="1327461" y="707835"/>
                  </a:lnTo>
                  <a:lnTo>
                    <a:pt x="1388259" y="734960"/>
                  </a:lnTo>
                  <a:lnTo>
                    <a:pt x="1442206" y="768775"/>
                  </a:lnTo>
                  <a:lnTo>
                    <a:pt x="1505558" y="799259"/>
                  </a:lnTo>
                  <a:lnTo>
                    <a:pt x="1562505" y="826357"/>
                  </a:lnTo>
                  <a:lnTo>
                    <a:pt x="1579274" y="8317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3581503" y="2095171"/>
              <a:ext cx="135057" cy="189513"/>
            </a:xfrm>
            <a:custGeom>
              <a:avLst/>
              <a:gdLst/>
              <a:ahLst/>
              <a:cxnLst/>
              <a:rect l="0" t="0" r="0" b="0"/>
              <a:pathLst>
                <a:path w="135057" h="189513">
                  <a:moveTo>
                    <a:pt x="135056" y="0"/>
                  </a:moveTo>
                  <a:lnTo>
                    <a:pt x="72776" y="34746"/>
                  </a:lnTo>
                  <a:lnTo>
                    <a:pt x="10449" y="61233"/>
                  </a:lnTo>
                  <a:lnTo>
                    <a:pt x="4022" y="68898"/>
                  </a:lnTo>
                  <a:lnTo>
                    <a:pt x="907" y="77517"/>
                  </a:lnTo>
                  <a:lnTo>
                    <a:pt x="0" y="86773"/>
                  </a:lnTo>
                  <a:lnTo>
                    <a:pt x="5231" y="103296"/>
                  </a:lnTo>
                  <a:lnTo>
                    <a:pt x="47731" y="159890"/>
                  </a:lnTo>
                  <a:lnTo>
                    <a:pt x="71885" y="1895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916393" y="1463461"/>
            <a:ext cx="1141681" cy="417124"/>
            <a:chOff x="2916393" y="1463461"/>
            <a:chExt cx="1141681" cy="417124"/>
          </a:xfrm>
        </p:grpSpPr>
        <p:sp>
          <p:nvSpPr>
            <p:cNvPr id="132" name="Freeform 131"/>
            <p:cNvSpPr/>
            <p:nvPr/>
          </p:nvSpPr>
          <p:spPr>
            <a:xfrm>
              <a:off x="2916393" y="1558217"/>
              <a:ext cx="178986" cy="247485"/>
            </a:xfrm>
            <a:custGeom>
              <a:avLst/>
              <a:gdLst/>
              <a:ahLst/>
              <a:cxnLst/>
              <a:rect l="0" t="0" r="0" b="0"/>
              <a:pathLst>
                <a:path w="178986" h="247485">
                  <a:moveTo>
                    <a:pt x="0" y="42114"/>
                  </a:moveTo>
                  <a:lnTo>
                    <a:pt x="39543" y="100893"/>
                  </a:lnTo>
                  <a:lnTo>
                    <a:pt x="59323" y="158519"/>
                  </a:lnTo>
                  <a:lnTo>
                    <a:pt x="77165" y="219559"/>
                  </a:lnTo>
                  <a:lnTo>
                    <a:pt x="93314" y="246639"/>
                  </a:lnTo>
                  <a:lnTo>
                    <a:pt x="98474" y="247484"/>
                  </a:lnTo>
                  <a:lnTo>
                    <a:pt x="103084" y="243368"/>
                  </a:lnTo>
                  <a:lnTo>
                    <a:pt x="118889" y="203141"/>
                  </a:lnTo>
                  <a:lnTo>
                    <a:pt x="133276" y="148965"/>
                  </a:lnTo>
                  <a:lnTo>
                    <a:pt x="147383" y="86270"/>
                  </a:lnTo>
                  <a:lnTo>
                    <a:pt x="164945" y="25052"/>
                  </a:lnTo>
                  <a:lnTo>
                    <a:pt x="1789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3061531" y="1717469"/>
              <a:ext cx="61767" cy="163116"/>
            </a:xfrm>
            <a:custGeom>
              <a:avLst/>
              <a:gdLst/>
              <a:ahLst/>
              <a:cxnLst/>
              <a:rect l="0" t="0" r="0" b="0"/>
              <a:pathLst>
                <a:path w="61767" h="163116">
                  <a:moveTo>
                    <a:pt x="33847" y="40790"/>
                  </a:moveTo>
                  <a:lnTo>
                    <a:pt x="28258" y="24022"/>
                  </a:lnTo>
                  <a:lnTo>
                    <a:pt x="28951" y="16743"/>
                  </a:lnTo>
                  <a:lnTo>
                    <a:pt x="35960" y="2416"/>
                  </a:lnTo>
                  <a:lnTo>
                    <a:pt x="41105" y="0"/>
                  </a:lnTo>
                  <a:lnTo>
                    <a:pt x="46875" y="728"/>
                  </a:lnTo>
                  <a:lnTo>
                    <a:pt x="53060" y="3553"/>
                  </a:lnTo>
                  <a:lnTo>
                    <a:pt x="57184" y="10116"/>
                  </a:lnTo>
                  <a:lnTo>
                    <a:pt x="61766" y="29887"/>
                  </a:lnTo>
                  <a:lnTo>
                    <a:pt x="56303" y="73471"/>
                  </a:lnTo>
                  <a:lnTo>
                    <a:pt x="40839" y="122808"/>
                  </a:lnTo>
                  <a:lnTo>
                    <a:pt x="15601" y="161106"/>
                  </a:lnTo>
                  <a:lnTo>
                    <a:pt x="9985" y="163115"/>
                  </a:lnTo>
                  <a:lnTo>
                    <a:pt x="5071" y="160944"/>
                  </a:lnTo>
                  <a:lnTo>
                    <a:pt x="625" y="155987"/>
                  </a:lnTo>
                  <a:lnTo>
                    <a:pt x="0" y="150344"/>
                  </a:lnTo>
                  <a:lnTo>
                    <a:pt x="5546" y="137834"/>
                  </a:lnTo>
                  <a:lnTo>
                    <a:pt x="10300" y="135901"/>
                  </a:lnTo>
                  <a:lnTo>
                    <a:pt x="15809" y="136953"/>
                  </a:lnTo>
                  <a:lnTo>
                    <a:pt x="54904" y="15660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3169077" y="1463461"/>
              <a:ext cx="10530" cy="105286"/>
            </a:xfrm>
            <a:custGeom>
              <a:avLst/>
              <a:gdLst/>
              <a:ahLst/>
              <a:cxnLst/>
              <a:rect l="0" t="0" r="0" b="0"/>
              <a:pathLst>
                <a:path w="10530" h="105286">
                  <a:moveTo>
                    <a:pt x="0" y="0"/>
                  </a:moveTo>
                  <a:lnTo>
                    <a:pt x="3120" y="42691"/>
                  </a:lnTo>
                  <a:lnTo>
                    <a:pt x="10529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3295419" y="1600331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10529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3327005" y="1695088"/>
              <a:ext cx="42115" cy="10529"/>
            </a:xfrm>
            <a:custGeom>
              <a:avLst/>
              <a:gdLst/>
              <a:ahLst/>
              <a:cxnLst/>
              <a:rect l="0" t="0" r="0" b="0"/>
              <a:pathLst>
                <a:path w="42115" h="10529">
                  <a:moveTo>
                    <a:pt x="0" y="10528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3516518" y="1511013"/>
              <a:ext cx="116244" cy="258051"/>
            </a:xfrm>
            <a:custGeom>
              <a:avLst/>
              <a:gdLst/>
              <a:ahLst/>
              <a:cxnLst/>
              <a:rect l="0" t="0" r="0" b="0"/>
              <a:pathLst>
                <a:path w="116244" h="258051">
                  <a:moveTo>
                    <a:pt x="0" y="15619"/>
                  </a:moveTo>
                  <a:lnTo>
                    <a:pt x="63427" y="0"/>
                  </a:lnTo>
                  <a:lnTo>
                    <a:pt x="84342" y="2048"/>
                  </a:lnTo>
                  <a:lnTo>
                    <a:pt x="91323" y="7741"/>
                  </a:lnTo>
                  <a:lnTo>
                    <a:pt x="99079" y="26546"/>
                  </a:lnTo>
                  <a:lnTo>
                    <a:pt x="98808" y="35771"/>
                  </a:lnTo>
                  <a:lnTo>
                    <a:pt x="92268" y="52262"/>
                  </a:lnTo>
                  <a:lnTo>
                    <a:pt x="55625" y="96165"/>
                  </a:lnTo>
                  <a:lnTo>
                    <a:pt x="54631" y="102072"/>
                  </a:lnTo>
                  <a:lnTo>
                    <a:pt x="57478" y="107179"/>
                  </a:lnTo>
                  <a:lnTo>
                    <a:pt x="69999" y="115974"/>
                  </a:lnTo>
                  <a:lnTo>
                    <a:pt x="111123" y="140344"/>
                  </a:lnTo>
                  <a:lnTo>
                    <a:pt x="115026" y="147902"/>
                  </a:lnTo>
                  <a:lnTo>
                    <a:pt x="116243" y="165658"/>
                  </a:lnTo>
                  <a:lnTo>
                    <a:pt x="104762" y="195385"/>
                  </a:lnTo>
                  <a:lnTo>
                    <a:pt x="66326" y="252254"/>
                  </a:lnTo>
                  <a:lnTo>
                    <a:pt x="60595" y="256433"/>
                  </a:lnTo>
                  <a:lnTo>
                    <a:pt x="55605" y="258050"/>
                  </a:lnTo>
                  <a:lnTo>
                    <a:pt x="42114" y="25777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3674445" y="1503606"/>
              <a:ext cx="78997" cy="254654"/>
            </a:xfrm>
            <a:custGeom>
              <a:avLst/>
              <a:gdLst/>
              <a:ahLst/>
              <a:cxnLst/>
              <a:rect l="0" t="0" r="0" b="0"/>
              <a:pathLst>
                <a:path w="78997" h="254654">
                  <a:moveTo>
                    <a:pt x="0" y="33554"/>
                  </a:moveTo>
                  <a:lnTo>
                    <a:pt x="11179" y="16787"/>
                  </a:lnTo>
                  <a:lnTo>
                    <a:pt x="26025" y="5435"/>
                  </a:lnTo>
                  <a:lnTo>
                    <a:pt x="34898" y="770"/>
                  </a:lnTo>
                  <a:lnTo>
                    <a:pt x="44322" y="0"/>
                  </a:lnTo>
                  <a:lnTo>
                    <a:pt x="64153" y="5383"/>
                  </a:lnTo>
                  <a:lnTo>
                    <a:pt x="69675" y="11264"/>
                  </a:lnTo>
                  <a:lnTo>
                    <a:pt x="72186" y="18694"/>
                  </a:lnTo>
                  <a:lnTo>
                    <a:pt x="72691" y="27157"/>
                  </a:lnTo>
                  <a:lnTo>
                    <a:pt x="67012" y="45919"/>
                  </a:lnTo>
                  <a:lnTo>
                    <a:pt x="47542" y="76212"/>
                  </a:lnTo>
                  <a:lnTo>
                    <a:pt x="38714" y="86559"/>
                  </a:lnTo>
                  <a:lnTo>
                    <a:pt x="36338" y="94627"/>
                  </a:lnTo>
                  <a:lnTo>
                    <a:pt x="38263" y="101176"/>
                  </a:lnTo>
                  <a:lnTo>
                    <a:pt x="72456" y="134746"/>
                  </a:lnTo>
                  <a:lnTo>
                    <a:pt x="78996" y="157297"/>
                  </a:lnTo>
                  <a:lnTo>
                    <a:pt x="75664" y="179798"/>
                  </a:lnTo>
                  <a:lnTo>
                    <a:pt x="60633" y="209077"/>
                  </a:lnTo>
                  <a:lnTo>
                    <a:pt x="28912" y="244838"/>
                  </a:lnTo>
                  <a:lnTo>
                    <a:pt x="10529" y="25465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3813461" y="1641532"/>
              <a:ext cx="92612" cy="85142"/>
            </a:xfrm>
            <a:custGeom>
              <a:avLst/>
              <a:gdLst/>
              <a:ahLst/>
              <a:cxnLst/>
              <a:rect l="0" t="0" r="0" b="0"/>
              <a:pathLst>
                <a:path w="92612" h="85142">
                  <a:moveTo>
                    <a:pt x="8383" y="913"/>
                  </a:moveTo>
                  <a:lnTo>
                    <a:pt x="50" y="55058"/>
                  </a:lnTo>
                  <a:lnTo>
                    <a:pt x="0" y="74110"/>
                  </a:lnTo>
                  <a:lnTo>
                    <a:pt x="1625" y="74278"/>
                  </a:lnTo>
                  <a:lnTo>
                    <a:pt x="9500" y="57746"/>
                  </a:lnTo>
                  <a:lnTo>
                    <a:pt x="22642" y="20718"/>
                  </a:lnTo>
                  <a:lnTo>
                    <a:pt x="24908" y="19966"/>
                  </a:lnTo>
                  <a:lnTo>
                    <a:pt x="34433" y="64745"/>
                  </a:lnTo>
                  <a:lnTo>
                    <a:pt x="37448" y="68034"/>
                  </a:lnTo>
                  <a:lnTo>
                    <a:pt x="40628" y="66717"/>
                  </a:lnTo>
                  <a:lnTo>
                    <a:pt x="43918" y="62330"/>
                  </a:lnTo>
                  <a:lnTo>
                    <a:pt x="70163" y="1298"/>
                  </a:lnTo>
                  <a:lnTo>
                    <a:pt x="74136" y="0"/>
                  </a:lnTo>
                  <a:lnTo>
                    <a:pt x="76785" y="4984"/>
                  </a:lnTo>
                  <a:lnTo>
                    <a:pt x="84737" y="66536"/>
                  </a:lnTo>
                  <a:lnTo>
                    <a:pt x="92611" y="851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3938633" y="1526632"/>
              <a:ext cx="9554" cy="273742"/>
            </a:xfrm>
            <a:custGeom>
              <a:avLst/>
              <a:gdLst/>
              <a:ahLst/>
              <a:cxnLst/>
              <a:rect l="0" t="0" r="0" b="0"/>
              <a:pathLst>
                <a:path w="9554" h="273742">
                  <a:moveTo>
                    <a:pt x="9553" y="0"/>
                  </a:moveTo>
                  <a:lnTo>
                    <a:pt x="9553" y="60383"/>
                  </a:lnTo>
                  <a:lnTo>
                    <a:pt x="3964" y="121632"/>
                  </a:lnTo>
                  <a:lnTo>
                    <a:pt x="0" y="183166"/>
                  </a:lnTo>
                  <a:lnTo>
                    <a:pt x="2337" y="238475"/>
                  </a:lnTo>
                  <a:lnTo>
                    <a:pt x="9553" y="2737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990300" y="1568746"/>
              <a:ext cx="67774" cy="157928"/>
            </a:xfrm>
            <a:custGeom>
              <a:avLst/>
              <a:gdLst/>
              <a:ahLst/>
              <a:cxnLst/>
              <a:rect l="0" t="0" r="0" b="0"/>
              <a:pathLst>
                <a:path w="67774" h="157928">
                  <a:moveTo>
                    <a:pt x="63171" y="0"/>
                  </a:moveTo>
                  <a:lnTo>
                    <a:pt x="42928" y="43962"/>
                  </a:lnTo>
                  <a:lnTo>
                    <a:pt x="23768" y="68658"/>
                  </a:lnTo>
                  <a:lnTo>
                    <a:pt x="22864" y="75018"/>
                  </a:lnTo>
                  <a:lnTo>
                    <a:pt x="25771" y="80427"/>
                  </a:lnTo>
                  <a:lnTo>
                    <a:pt x="31219" y="85204"/>
                  </a:lnTo>
                  <a:lnTo>
                    <a:pt x="61243" y="97515"/>
                  </a:lnTo>
                  <a:lnTo>
                    <a:pt x="66565" y="103614"/>
                  </a:lnTo>
                  <a:lnTo>
                    <a:pt x="67773" y="111190"/>
                  </a:lnTo>
                  <a:lnTo>
                    <a:pt x="66239" y="119750"/>
                  </a:lnTo>
                  <a:lnTo>
                    <a:pt x="61707" y="126627"/>
                  </a:lnTo>
                  <a:lnTo>
                    <a:pt x="47313" y="137387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4370790" y="2674238"/>
            <a:ext cx="219636" cy="294799"/>
            <a:chOff x="4370790" y="2674238"/>
            <a:chExt cx="219636" cy="294799"/>
          </a:xfrm>
        </p:grpSpPr>
        <p:sp>
          <p:nvSpPr>
            <p:cNvPr id="143" name="Freeform 142"/>
            <p:cNvSpPr/>
            <p:nvPr/>
          </p:nvSpPr>
          <p:spPr>
            <a:xfrm>
              <a:off x="4529789" y="2705823"/>
              <a:ext cx="60637" cy="263214"/>
            </a:xfrm>
            <a:custGeom>
              <a:avLst/>
              <a:gdLst/>
              <a:ahLst/>
              <a:cxnLst/>
              <a:rect l="0" t="0" r="0" b="0"/>
              <a:pathLst>
                <a:path w="60637" h="263214">
                  <a:moveTo>
                    <a:pt x="60636" y="0"/>
                  </a:moveTo>
                  <a:lnTo>
                    <a:pt x="49457" y="11179"/>
                  </a:lnTo>
                  <a:lnTo>
                    <a:pt x="26307" y="65568"/>
                  </a:lnTo>
                  <a:lnTo>
                    <a:pt x="6021" y="119797"/>
                  </a:lnTo>
                  <a:lnTo>
                    <a:pt x="0" y="161578"/>
                  </a:lnTo>
                  <a:lnTo>
                    <a:pt x="4830" y="186456"/>
                  </a:lnTo>
                  <a:lnTo>
                    <a:pt x="26996" y="231024"/>
                  </a:lnTo>
                  <a:lnTo>
                    <a:pt x="60636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4370790" y="2674238"/>
              <a:ext cx="41400" cy="60956"/>
            </a:xfrm>
            <a:custGeom>
              <a:avLst/>
              <a:gdLst/>
              <a:ahLst/>
              <a:cxnLst/>
              <a:rect l="0" t="0" r="0" b="0"/>
              <a:pathLst>
                <a:path w="41400" h="60956">
                  <a:moveTo>
                    <a:pt x="9065" y="0"/>
                  </a:moveTo>
                  <a:lnTo>
                    <a:pt x="731" y="37478"/>
                  </a:lnTo>
                  <a:lnTo>
                    <a:pt x="0" y="49552"/>
                  </a:lnTo>
                  <a:lnTo>
                    <a:pt x="3021" y="56431"/>
                  </a:lnTo>
                  <a:lnTo>
                    <a:pt x="8545" y="59848"/>
                  </a:lnTo>
                  <a:lnTo>
                    <a:pt x="15737" y="60955"/>
                  </a:lnTo>
                  <a:lnTo>
                    <a:pt x="22872" y="59354"/>
                  </a:lnTo>
                  <a:lnTo>
                    <a:pt x="37038" y="51336"/>
                  </a:lnTo>
                  <a:lnTo>
                    <a:pt x="40582" y="43583"/>
                  </a:lnTo>
                  <a:lnTo>
                    <a:pt x="41399" y="22490"/>
                  </a:lnTo>
                  <a:lnTo>
                    <a:pt x="39980" y="16163"/>
                  </a:lnTo>
                  <a:lnTo>
                    <a:pt x="37863" y="13115"/>
                  </a:lnTo>
                  <a:lnTo>
                    <a:pt x="3012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3737616" y="2747937"/>
            <a:ext cx="1094965" cy="296971"/>
            <a:chOff x="3737616" y="2747937"/>
            <a:chExt cx="1094965" cy="296971"/>
          </a:xfrm>
        </p:grpSpPr>
        <p:sp>
          <p:nvSpPr>
            <p:cNvPr id="146" name="Freeform 145"/>
            <p:cNvSpPr/>
            <p:nvPr/>
          </p:nvSpPr>
          <p:spPr>
            <a:xfrm>
              <a:off x="4063633" y="2764158"/>
              <a:ext cx="126710" cy="194350"/>
            </a:xfrm>
            <a:custGeom>
              <a:avLst/>
              <a:gdLst/>
              <a:ahLst/>
              <a:cxnLst/>
              <a:rect l="0" t="0" r="0" b="0"/>
              <a:pathLst>
                <a:path w="126710" h="194350">
                  <a:moveTo>
                    <a:pt x="53009" y="57479"/>
                  </a:moveTo>
                  <a:lnTo>
                    <a:pt x="41831" y="40711"/>
                  </a:lnTo>
                  <a:lnTo>
                    <a:pt x="39462" y="23121"/>
                  </a:lnTo>
                  <a:lnTo>
                    <a:pt x="40468" y="13517"/>
                  </a:lnTo>
                  <a:lnTo>
                    <a:pt x="45818" y="7114"/>
                  </a:lnTo>
                  <a:lnTo>
                    <a:pt x="64241" y="0"/>
                  </a:lnTo>
                  <a:lnTo>
                    <a:pt x="72195" y="1612"/>
                  </a:lnTo>
                  <a:lnTo>
                    <a:pt x="78668" y="6196"/>
                  </a:lnTo>
                  <a:lnTo>
                    <a:pt x="88980" y="20649"/>
                  </a:lnTo>
                  <a:lnTo>
                    <a:pt x="97462" y="38770"/>
                  </a:lnTo>
                  <a:lnTo>
                    <a:pt x="97636" y="79882"/>
                  </a:lnTo>
                  <a:lnTo>
                    <a:pt x="84690" y="123518"/>
                  </a:lnTo>
                  <a:lnTo>
                    <a:pt x="60446" y="160494"/>
                  </a:lnTo>
                  <a:lnTo>
                    <a:pt x="31036" y="188088"/>
                  </a:lnTo>
                  <a:lnTo>
                    <a:pt x="21983" y="191345"/>
                  </a:lnTo>
                  <a:lnTo>
                    <a:pt x="13608" y="191176"/>
                  </a:lnTo>
                  <a:lnTo>
                    <a:pt x="5684" y="188724"/>
                  </a:lnTo>
                  <a:lnTo>
                    <a:pt x="1572" y="183580"/>
                  </a:lnTo>
                  <a:lnTo>
                    <a:pt x="0" y="176641"/>
                  </a:lnTo>
                  <a:lnTo>
                    <a:pt x="122" y="168506"/>
                  </a:lnTo>
                  <a:lnTo>
                    <a:pt x="9617" y="150108"/>
                  </a:lnTo>
                  <a:lnTo>
                    <a:pt x="25535" y="132573"/>
                  </a:lnTo>
                  <a:lnTo>
                    <a:pt x="44308" y="120880"/>
                  </a:lnTo>
                  <a:lnTo>
                    <a:pt x="53057" y="119633"/>
                  </a:lnTo>
                  <a:lnTo>
                    <a:pt x="69019" y="124487"/>
                  </a:lnTo>
                  <a:lnTo>
                    <a:pt x="80791" y="137563"/>
                  </a:lnTo>
                  <a:lnTo>
                    <a:pt x="108877" y="181152"/>
                  </a:lnTo>
                  <a:lnTo>
                    <a:pt x="126709" y="19434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4265500" y="2747937"/>
              <a:ext cx="9071" cy="168457"/>
            </a:xfrm>
            <a:custGeom>
              <a:avLst/>
              <a:gdLst/>
              <a:ahLst/>
              <a:cxnLst/>
              <a:rect l="0" t="0" r="0" b="0"/>
              <a:pathLst>
                <a:path w="9071" h="168457">
                  <a:moveTo>
                    <a:pt x="9070" y="0"/>
                  </a:moveTo>
                  <a:lnTo>
                    <a:pt x="5" y="58617"/>
                  </a:lnTo>
                  <a:lnTo>
                    <a:pt x="0" y="118857"/>
                  </a:lnTo>
                  <a:lnTo>
                    <a:pt x="9070" y="1684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3737616" y="3021678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10529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3916601" y="3032207"/>
              <a:ext cx="21058" cy="1"/>
            </a:xfrm>
            <a:custGeom>
              <a:avLst/>
              <a:gdLst/>
              <a:ahLst/>
              <a:cxnLst/>
              <a:rect l="0" t="0" r="0" b="0"/>
              <a:pathLst>
                <a:path w="21058" h="1">
                  <a:moveTo>
                    <a:pt x="0" y="0"/>
                  </a:moveTo>
                  <a:lnTo>
                    <a:pt x="2105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4042943" y="3021678"/>
              <a:ext cx="10529" cy="1"/>
            </a:xfrm>
            <a:custGeom>
              <a:avLst/>
              <a:gdLst/>
              <a:ahLst/>
              <a:cxnLst/>
              <a:rect l="0" t="0" r="0" b="0"/>
              <a:pathLst>
                <a:path w="10529" h="1">
                  <a:moveTo>
                    <a:pt x="0" y="0"/>
                  </a:moveTo>
                  <a:lnTo>
                    <a:pt x="105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4179813" y="3011150"/>
              <a:ext cx="21058" cy="10529"/>
            </a:xfrm>
            <a:custGeom>
              <a:avLst/>
              <a:gdLst/>
              <a:ahLst/>
              <a:cxnLst/>
              <a:rect l="0" t="0" r="0" b="0"/>
              <a:pathLst>
                <a:path w="21058" h="10529">
                  <a:moveTo>
                    <a:pt x="0" y="0"/>
                  </a:moveTo>
                  <a:lnTo>
                    <a:pt x="21057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4327212" y="3011150"/>
              <a:ext cx="10530" cy="10529"/>
            </a:xfrm>
            <a:custGeom>
              <a:avLst/>
              <a:gdLst/>
              <a:ahLst/>
              <a:cxnLst/>
              <a:rect l="0" t="0" r="0" b="0"/>
              <a:pathLst>
                <a:path w="10530" h="10529">
                  <a:moveTo>
                    <a:pt x="0" y="0"/>
                  </a:moveTo>
                  <a:lnTo>
                    <a:pt x="10529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4495668" y="3032207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4674653" y="3011150"/>
              <a:ext cx="21057" cy="10529"/>
            </a:xfrm>
            <a:custGeom>
              <a:avLst/>
              <a:gdLst/>
              <a:ahLst/>
              <a:cxnLst/>
              <a:rect l="0" t="0" r="0" b="0"/>
              <a:pathLst>
                <a:path w="21057" h="10529">
                  <a:moveTo>
                    <a:pt x="0" y="0"/>
                  </a:moveTo>
                  <a:lnTo>
                    <a:pt x="21056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4832580" y="3011150"/>
              <a:ext cx="1" cy="10529"/>
            </a:xfrm>
            <a:custGeom>
              <a:avLst/>
              <a:gdLst/>
              <a:ahLst/>
              <a:cxnLst/>
              <a:rect l="0" t="0" r="0" b="0"/>
              <a:pathLst>
                <a:path w="1" h="10529">
                  <a:moveTo>
                    <a:pt x="0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5211606" y="3063792"/>
            <a:ext cx="1370323" cy="2368913"/>
            <a:chOff x="5211606" y="3063792"/>
            <a:chExt cx="1370323" cy="2368913"/>
          </a:xfrm>
        </p:grpSpPr>
        <p:sp>
          <p:nvSpPr>
            <p:cNvPr id="157" name="Freeform 156"/>
            <p:cNvSpPr/>
            <p:nvPr/>
          </p:nvSpPr>
          <p:spPr>
            <a:xfrm>
              <a:off x="5264248" y="3063792"/>
              <a:ext cx="452727" cy="2074115"/>
            </a:xfrm>
            <a:custGeom>
              <a:avLst/>
              <a:gdLst/>
              <a:ahLst/>
              <a:cxnLst/>
              <a:rect l="0" t="0" r="0" b="0"/>
              <a:pathLst>
                <a:path w="452727" h="2074115">
                  <a:moveTo>
                    <a:pt x="0" y="0"/>
                  </a:moveTo>
                  <a:lnTo>
                    <a:pt x="17959" y="55045"/>
                  </a:lnTo>
                  <a:lnTo>
                    <a:pt x="35149" y="114513"/>
                  </a:lnTo>
                  <a:lnTo>
                    <a:pt x="44317" y="176618"/>
                  </a:lnTo>
                  <a:lnTo>
                    <a:pt x="59952" y="232485"/>
                  </a:lnTo>
                  <a:lnTo>
                    <a:pt x="77248" y="293294"/>
                  </a:lnTo>
                  <a:lnTo>
                    <a:pt x="85189" y="345021"/>
                  </a:lnTo>
                  <a:lnTo>
                    <a:pt x="103742" y="397179"/>
                  </a:lnTo>
                  <a:lnTo>
                    <a:pt x="119019" y="447213"/>
                  </a:lnTo>
                  <a:lnTo>
                    <a:pt x="126066" y="509392"/>
                  </a:lnTo>
                  <a:lnTo>
                    <a:pt x="137510" y="567947"/>
                  </a:lnTo>
                  <a:lnTo>
                    <a:pt x="151035" y="624574"/>
                  </a:lnTo>
                  <a:lnTo>
                    <a:pt x="172207" y="688056"/>
                  </a:lnTo>
                  <a:lnTo>
                    <a:pt x="188868" y="749988"/>
                  </a:lnTo>
                  <a:lnTo>
                    <a:pt x="199851" y="800896"/>
                  </a:lnTo>
                  <a:lnTo>
                    <a:pt x="210513" y="853025"/>
                  </a:lnTo>
                  <a:lnTo>
                    <a:pt x="221082" y="902396"/>
                  </a:lnTo>
                  <a:lnTo>
                    <a:pt x="231622" y="949780"/>
                  </a:lnTo>
                  <a:lnTo>
                    <a:pt x="242155" y="1000864"/>
                  </a:lnTo>
                  <a:lnTo>
                    <a:pt x="252684" y="1053044"/>
                  </a:lnTo>
                  <a:lnTo>
                    <a:pt x="263213" y="1105550"/>
                  </a:lnTo>
                  <a:lnTo>
                    <a:pt x="273741" y="1158152"/>
                  </a:lnTo>
                  <a:lnTo>
                    <a:pt x="284270" y="1210783"/>
                  </a:lnTo>
                  <a:lnTo>
                    <a:pt x="294798" y="1263422"/>
                  </a:lnTo>
                  <a:lnTo>
                    <a:pt x="305327" y="1316063"/>
                  </a:lnTo>
                  <a:lnTo>
                    <a:pt x="315855" y="1368705"/>
                  </a:lnTo>
                  <a:lnTo>
                    <a:pt x="326384" y="1421348"/>
                  </a:lnTo>
                  <a:lnTo>
                    <a:pt x="333793" y="1473990"/>
                  </a:lnTo>
                  <a:lnTo>
                    <a:pt x="339108" y="1526633"/>
                  </a:lnTo>
                  <a:lnTo>
                    <a:pt x="348091" y="1576155"/>
                  </a:lnTo>
                  <a:lnTo>
                    <a:pt x="358162" y="1623584"/>
                  </a:lnTo>
                  <a:lnTo>
                    <a:pt x="372045" y="1686423"/>
                  </a:lnTo>
                  <a:lnTo>
                    <a:pt x="386053" y="1743897"/>
                  </a:lnTo>
                  <a:lnTo>
                    <a:pt x="396965" y="1800309"/>
                  </a:lnTo>
                  <a:lnTo>
                    <a:pt x="405056" y="1856513"/>
                  </a:lnTo>
                  <a:lnTo>
                    <a:pt x="417920" y="1919911"/>
                  </a:lnTo>
                  <a:lnTo>
                    <a:pt x="431726" y="1978707"/>
                  </a:lnTo>
                  <a:lnTo>
                    <a:pt x="448054" y="2039887"/>
                  </a:lnTo>
                  <a:lnTo>
                    <a:pt x="452726" y="2074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5622217" y="5043150"/>
              <a:ext cx="157929" cy="179803"/>
            </a:xfrm>
            <a:custGeom>
              <a:avLst/>
              <a:gdLst/>
              <a:ahLst/>
              <a:cxnLst/>
              <a:rect l="0" t="0" r="0" b="0"/>
              <a:pathLst>
                <a:path w="157929" h="179803">
                  <a:moveTo>
                    <a:pt x="0" y="0"/>
                  </a:moveTo>
                  <a:lnTo>
                    <a:pt x="17959" y="53875"/>
                  </a:lnTo>
                  <a:lnTo>
                    <a:pt x="38641" y="115922"/>
                  </a:lnTo>
                  <a:lnTo>
                    <a:pt x="45640" y="136919"/>
                  </a:lnTo>
                  <a:lnTo>
                    <a:pt x="58889" y="154829"/>
                  </a:lnTo>
                  <a:lnTo>
                    <a:pt x="76476" y="169419"/>
                  </a:lnTo>
                  <a:lnTo>
                    <a:pt x="95990" y="179802"/>
                  </a:lnTo>
                  <a:lnTo>
                    <a:pt x="103768" y="179530"/>
                  </a:lnTo>
                  <a:lnTo>
                    <a:pt x="110123" y="175838"/>
                  </a:lnTo>
                  <a:lnTo>
                    <a:pt x="120304" y="162378"/>
                  </a:lnTo>
                  <a:lnTo>
                    <a:pt x="140047" y="109424"/>
                  </a:lnTo>
                  <a:lnTo>
                    <a:pt x="154764" y="53188"/>
                  </a:lnTo>
                  <a:lnTo>
                    <a:pt x="157928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5980620" y="5095792"/>
              <a:ext cx="83795" cy="245262"/>
            </a:xfrm>
            <a:custGeom>
              <a:avLst/>
              <a:gdLst/>
              <a:ahLst/>
              <a:cxnLst/>
              <a:rect l="0" t="0" r="0" b="0"/>
              <a:pathLst>
                <a:path w="83795" h="245262">
                  <a:moveTo>
                    <a:pt x="10095" y="0"/>
                  </a:moveTo>
                  <a:lnTo>
                    <a:pt x="1762" y="37478"/>
                  </a:lnTo>
                  <a:lnTo>
                    <a:pt x="0" y="88902"/>
                  </a:lnTo>
                  <a:lnTo>
                    <a:pt x="6887" y="144120"/>
                  </a:lnTo>
                  <a:lnTo>
                    <a:pt x="12581" y="196968"/>
                  </a:lnTo>
                  <a:lnTo>
                    <a:pt x="24624" y="241549"/>
                  </a:lnTo>
                  <a:lnTo>
                    <a:pt x="29139" y="245261"/>
                  </a:lnTo>
                  <a:lnTo>
                    <a:pt x="34489" y="244226"/>
                  </a:lnTo>
                  <a:lnTo>
                    <a:pt x="40396" y="240026"/>
                  </a:lnTo>
                  <a:lnTo>
                    <a:pt x="46958" y="222882"/>
                  </a:lnTo>
                  <a:lnTo>
                    <a:pt x="56761" y="168159"/>
                  </a:lnTo>
                  <a:lnTo>
                    <a:pt x="62727" y="110599"/>
                  </a:lnTo>
                  <a:lnTo>
                    <a:pt x="77236" y="47754"/>
                  </a:lnTo>
                  <a:lnTo>
                    <a:pt x="83794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6074943" y="5262279"/>
              <a:ext cx="93858" cy="170426"/>
            </a:xfrm>
            <a:custGeom>
              <a:avLst/>
              <a:gdLst/>
              <a:ahLst/>
              <a:cxnLst/>
              <a:rect l="0" t="0" r="0" b="0"/>
              <a:pathLst>
                <a:path w="93858" h="170426">
                  <a:moveTo>
                    <a:pt x="42114" y="33555"/>
                  </a:moveTo>
                  <a:lnTo>
                    <a:pt x="47703" y="16787"/>
                  </a:lnTo>
                  <a:lnTo>
                    <a:pt x="59806" y="5435"/>
                  </a:lnTo>
                  <a:lnTo>
                    <a:pt x="67946" y="771"/>
                  </a:lnTo>
                  <a:lnTo>
                    <a:pt x="75713" y="0"/>
                  </a:lnTo>
                  <a:lnTo>
                    <a:pt x="90582" y="5383"/>
                  </a:lnTo>
                  <a:lnTo>
                    <a:pt x="93144" y="11265"/>
                  </a:lnTo>
                  <a:lnTo>
                    <a:pt x="92511" y="18695"/>
                  </a:lnTo>
                  <a:lnTo>
                    <a:pt x="85570" y="35139"/>
                  </a:lnTo>
                  <a:lnTo>
                    <a:pt x="67338" y="57551"/>
                  </a:lnTo>
                  <a:lnTo>
                    <a:pt x="49815" y="71906"/>
                  </a:lnTo>
                  <a:lnTo>
                    <a:pt x="47248" y="77840"/>
                  </a:lnTo>
                  <a:lnTo>
                    <a:pt x="49046" y="82965"/>
                  </a:lnTo>
                  <a:lnTo>
                    <a:pt x="91653" y="125229"/>
                  </a:lnTo>
                  <a:lnTo>
                    <a:pt x="93857" y="132106"/>
                  </a:lnTo>
                  <a:lnTo>
                    <a:pt x="92987" y="139030"/>
                  </a:lnTo>
                  <a:lnTo>
                    <a:pt x="90067" y="145985"/>
                  </a:lnTo>
                  <a:lnTo>
                    <a:pt x="77464" y="156834"/>
                  </a:lnTo>
                  <a:lnTo>
                    <a:pt x="58995" y="164385"/>
                  </a:lnTo>
                  <a:lnTo>
                    <a:pt x="0" y="17042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6180228" y="5022093"/>
              <a:ext cx="21058" cy="84229"/>
            </a:xfrm>
            <a:custGeom>
              <a:avLst/>
              <a:gdLst/>
              <a:ahLst/>
              <a:cxnLst/>
              <a:rect l="0" t="0" r="0" b="0"/>
              <a:pathLst>
                <a:path w="21058" h="84229">
                  <a:moveTo>
                    <a:pt x="21057" y="0"/>
                  </a:moveTo>
                  <a:lnTo>
                    <a:pt x="4268" y="58771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6306570" y="5169492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0"/>
                  </a:moveTo>
                  <a:lnTo>
                    <a:pt x="42114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6317098" y="5243191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0"/>
                  </a:moveTo>
                  <a:lnTo>
                    <a:pt x="42114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6496083" y="5103548"/>
              <a:ext cx="85846" cy="108059"/>
            </a:xfrm>
            <a:custGeom>
              <a:avLst/>
              <a:gdLst/>
              <a:ahLst/>
              <a:cxnLst/>
              <a:rect l="0" t="0" r="0" b="0"/>
              <a:pathLst>
                <a:path w="85846" h="108059">
                  <a:moveTo>
                    <a:pt x="0" y="13302"/>
                  </a:moveTo>
                  <a:lnTo>
                    <a:pt x="11178" y="2123"/>
                  </a:lnTo>
                  <a:lnTo>
                    <a:pt x="19150" y="0"/>
                  </a:lnTo>
                  <a:lnTo>
                    <a:pt x="40487" y="760"/>
                  </a:lnTo>
                  <a:lnTo>
                    <a:pt x="59327" y="8117"/>
                  </a:lnTo>
                  <a:lnTo>
                    <a:pt x="67627" y="13355"/>
                  </a:lnTo>
                  <a:lnTo>
                    <a:pt x="79970" y="28533"/>
                  </a:lnTo>
                  <a:lnTo>
                    <a:pt x="84899" y="37494"/>
                  </a:lnTo>
                  <a:lnTo>
                    <a:pt x="85845" y="45807"/>
                  </a:lnTo>
                  <a:lnTo>
                    <a:pt x="80657" y="61284"/>
                  </a:lnTo>
                  <a:lnTo>
                    <a:pt x="64582" y="83150"/>
                  </a:lnTo>
                  <a:lnTo>
                    <a:pt x="45471" y="94258"/>
                  </a:lnTo>
                  <a:lnTo>
                    <a:pt x="10528" y="108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6548725" y="5337948"/>
              <a:ext cx="21058" cy="10530"/>
            </a:xfrm>
            <a:custGeom>
              <a:avLst/>
              <a:gdLst/>
              <a:ahLst/>
              <a:cxnLst/>
              <a:rect l="0" t="0" r="0" b="0"/>
              <a:pathLst>
                <a:path w="21058" h="10530">
                  <a:moveTo>
                    <a:pt x="21057" y="0"/>
                  </a:moveTo>
                  <a:lnTo>
                    <a:pt x="0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5211606" y="3590217"/>
              <a:ext cx="157928" cy="118692"/>
            </a:xfrm>
            <a:custGeom>
              <a:avLst/>
              <a:gdLst/>
              <a:ahLst/>
              <a:cxnLst/>
              <a:rect l="0" t="0" r="0" b="0"/>
              <a:pathLst>
                <a:path w="157928" h="118692">
                  <a:moveTo>
                    <a:pt x="0" y="63171"/>
                  </a:moveTo>
                  <a:lnTo>
                    <a:pt x="45781" y="111047"/>
                  </a:lnTo>
                  <a:lnTo>
                    <a:pt x="55087" y="116145"/>
                  </a:lnTo>
                  <a:lnTo>
                    <a:pt x="74786" y="118691"/>
                  </a:lnTo>
                  <a:lnTo>
                    <a:pt x="84952" y="117732"/>
                  </a:lnTo>
                  <a:lnTo>
                    <a:pt x="102487" y="107307"/>
                  </a:lnTo>
                  <a:lnTo>
                    <a:pt x="116909" y="89806"/>
                  </a:lnTo>
                  <a:lnTo>
                    <a:pt x="139600" y="32551"/>
                  </a:lnTo>
                  <a:lnTo>
                    <a:pt x="15792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5287911" y="3811316"/>
              <a:ext cx="89114" cy="178990"/>
            </a:xfrm>
            <a:custGeom>
              <a:avLst/>
              <a:gdLst/>
              <a:ahLst/>
              <a:cxnLst/>
              <a:rect l="0" t="0" r="0" b="0"/>
              <a:pathLst>
                <a:path w="89114" h="178990">
                  <a:moveTo>
                    <a:pt x="39508" y="0"/>
                  </a:moveTo>
                  <a:lnTo>
                    <a:pt x="23867" y="17980"/>
                  </a:lnTo>
                  <a:lnTo>
                    <a:pt x="4665" y="69741"/>
                  </a:lnTo>
                  <a:lnTo>
                    <a:pt x="0" y="122267"/>
                  </a:lnTo>
                  <a:lnTo>
                    <a:pt x="3622" y="145588"/>
                  </a:lnTo>
                  <a:lnTo>
                    <a:pt x="12250" y="164531"/>
                  </a:lnTo>
                  <a:lnTo>
                    <a:pt x="17827" y="172858"/>
                  </a:lnTo>
                  <a:lnTo>
                    <a:pt x="25054" y="177240"/>
                  </a:lnTo>
                  <a:lnTo>
                    <a:pt x="42443" y="178989"/>
                  </a:lnTo>
                  <a:lnTo>
                    <a:pt x="58750" y="172747"/>
                  </a:lnTo>
                  <a:lnTo>
                    <a:pt x="66374" y="167807"/>
                  </a:lnTo>
                  <a:lnTo>
                    <a:pt x="77965" y="152959"/>
                  </a:lnTo>
                  <a:lnTo>
                    <a:pt x="85846" y="133492"/>
                  </a:lnTo>
                  <a:lnTo>
                    <a:pt x="89113" y="96225"/>
                  </a:lnTo>
                  <a:lnTo>
                    <a:pt x="77251" y="33396"/>
                  </a:lnTo>
                  <a:lnTo>
                    <a:pt x="61739" y="6126"/>
                  </a:lnTo>
                  <a:lnTo>
                    <a:pt x="55499" y="2914"/>
                  </a:lnTo>
                  <a:lnTo>
                    <a:pt x="48999" y="3112"/>
                  </a:lnTo>
                  <a:lnTo>
                    <a:pt x="42326" y="5584"/>
                  </a:lnTo>
                  <a:lnTo>
                    <a:pt x="21756" y="25831"/>
                  </a:lnTo>
                  <a:lnTo>
                    <a:pt x="14071" y="47355"/>
                  </a:lnTo>
                  <a:lnTo>
                    <a:pt x="12022" y="59646"/>
                  </a:lnTo>
                  <a:lnTo>
                    <a:pt x="15984" y="79542"/>
                  </a:lnTo>
                  <a:lnTo>
                    <a:pt x="20316" y="88123"/>
                  </a:lnTo>
                  <a:lnTo>
                    <a:pt x="27883" y="93843"/>
                  </a:lnTo>
                  <a:lnTo>
                    <a:pt x="71094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7085679" y="705409"/>
            <a:ext cx="400083" cy="526426"/>
            <a:chOff x="7085679" y="705409"/>
            <a:chExt cx="400083" cy="526426"/>
          </a:xfrm>
        </p:grpSpPr>
        <p:sp>
          <p:nvSpPr>
            <p:cNvPr id="169" name="Freeform 168"/>
            <p:cNvSpPr/>
            <p:nvPr/>
          </p:nvSpPr>
          <p:spPr>
            <a:xfrm>
              <a:off x="7117264" y="894922"/>
              <a:ext cx="1" cy="336913"/>
            </a:xfrm>
            <a:custGeom>
              <a:avLst/>
              <a:gdLst/>
              <a:ahLst/>
              <a:cxnLst/>
              <a:rect l="0" t="0" r="0" b="0"/>
              <a:pathLst>
                <a:path w="1" h="336913">
                  <a:moveTo>
                    <a:pt x="0" y="0"/>
                  </a:moveTo>
                  <a:lnTo>
                    <a:pt x="0" y="57264"/>
                  </a:lnTo>
                  <a:lnTo>
                    <a:pt x="0" y="112893"/>
                  </a:lnTo>
                  <a:lnTo>
                    <a:pt x="0" y="156629"/>
                  </a:lnTo>
                  <a:lnTo>
                    <a:pt x="0" y="218374"/>
                  </a:lnTo>
                  <a:lnTo>
                    <a:pt x="0" y="267344"/>
                  </a:lnTo>
                  <a:lnTo>
                    <a:pt x="0" y="316454"/>
                  </a:lnTo>
                  <a:lnTo>
                    <a:pt x="0" y="3369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7085679" y="818213"/>
              <a:ext cx="150501" cy="206275"/>
            </a:xfrm>
            <a:custGeom>
              <a:avLst/>
              <a:gdLst/>
              <a:ahLst/>
              <a:cxnLst/>
              <a:rect l="0" t="0" r="0" b="0"/>
              <a:pathLst>
                <a:path w="150501" h="206275">
                  <a:moveTo>
                    <a:pt x="0" y="97766"/>
                  </a:moveTo>
                  <a:lnTo>
                    <a:pt x="20243" y="53803"/>
                  </a:lnTo>
                  <a:lnTo>
                    <a:pt x="44991" y="29108"/>
                  </a:lnTo>
                  <a:lnTo>
                    <a:pt x="95135" y="4135"/>
                  </a:lnTo>
                  <a:lnTo>
                    <a:pt x="105537" y="250"/>
                  </a:lnTo>
                  <a:lnTo>
                    <a:pt x="114811" y="0"/>
                  </a:lnTo>
                  <a:lnTo>
                    <a:pt x="131356" y="5961"/>
                  </a:lnTo>
                  <a:lnTo>
                    <a:pt x="143389" y="22649"/>
                  </a:lnTo>
                  <a:lnTo>
                    <a:pt x="148235" y="33650"/>
                  </a:lnTo>
                  <a:lnTo>
                    <a:pt x="150500" y="58351"/>
                  </a:lnTo>
                  <a:lnTo>
                    <a:pt x="149466" y="71489"/>
                  </a:lnTo>
                  <a:lnTo>
                    <a:pt x="131244" y="112337"/>
                  </a:lnTo>
                  <a:lnTo>
                    <a:pt x="80799" y="174184"/>
                  </a:lnTo>
                  <a:lnTo>
                    <a:pt x="58515" y="194628"/>
                  </a:lnTo>
                  <a:lnTo>
                    <a:pt x="40044" y="204377"/>
                  </a:lnTo>
                  <a:lnTo>
                    <a:pt x="32545" y="206274"/>
                  </a:lnTo>
                  <a:lnTo>
                    <a:pt x="10528" y="2030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7222549" y="1094963"/>
              <a:ext cx="10529" cy="115815"/>
            </a:xfrm>
            <a:custGeom>
              <a:avLst/>
              <a:gdLst/>
              <a:ahLst/>
              <a:cxnLst/>
              <a:rect l="0" t="0" r="0" b="0"/>
              <a:pathLst>
                <a:path w="10529" h="115815">
                  <a:moveTo>
                    <a:pt x="10528" y="0"/>
                  </a:moveTo>
                  <a:lnTo>
                    <a:pt x="3293" y="27556"/>
                  </a:lnTo>
                  <a:lnTo>
                    <a:pt x="651" y="80659"/>
                  </a:lnTo>
                  <a:lnTo>
                    <a:pt x="0" y="1158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7296249" y="705409"/>
              <a:ext cx="10529" cy="105286"/>
            </a:xfrm>
            <a:custGeom>
              <a:avLst/>
              <a:gdLst/>
              <a:ahLst/>
              <a:cxnLst/>
              <a:rect l="0" t="0" r="0" b="0"/>
              <a:pathLst>
                <a:path w="10529" h="105286">
                  <a:moveTo>
                    <a:pt x="10528" y="0"/>
                  </a:moveTo>
                  <a:lnTo>
                    <a:pt x="1463" y="58617"/>
                  </a:lnTo>
                  <a:lnTo>
                    <a:pt x="0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7412062" y="905450"/>
              <a:ext cx="73700" cy="10530"/>
            </a:xfrm>
            <a:custGeom>
              <a:avLst/>
              <a:gdLst/>
              <a:ahLst/>
              <a:cxnLst/>
              <a:rect l="0" t="0" r="0" b="0"/>
              <a:pathLst>
                <a:path w="73700" h="10530">
                  <a:moveTo>
                    <a:pt x="0" y="10529"/>
                  </a:moveTo>
                  <a:lnTo>
                    <a:pt x="37478" y="2196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7401534" y="989678"/>
              <a:ext cx="52643" cy="5591"/>
            </a:xfrm>
            <a:custGeom>
              <a:avLst/>
              <a:gdLst/>
              <a:ahLst/>
              <a:cxnLst/>
              <a:rect l="0" t="0" r="0" b="0"/>
              <a:pathLst>
                <a:path w="52643" h="5591">
                  <a:moveTo>
                    <a:pt x="0" y="0"/>
                  </a:moveTo>
                  <a:lnTo>
                    <a:pt x="16767" y="5590"/>
                  </a:lnTo>
                  <a:lnTo>
                    <a:pt x="31238" y="5214"/>
                  </a:ln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7687927" y="770270"/>
            <a:ext cx="1041631" cy="478394"/>
            <a:chOff x="7687927" y="770270"/>
            <a:chExt cx="1041631" cy="478394"/>
          </a:xfrm>
        </p:grpSpPr>
        <p:sp>
          <p:nvSpPr>
            <p:cNvPr id="176" name="Freeform 175"/>
            <p:cNvSpPr/>
            <p:nvPr/>
          </p:nvSpPr>
          <p:spPr>
            <a:xfrm>
              <a:off x="7687927" y="770270"/>
              <a:ext cx="62661" cy="284462"/>
            </a:xfrm>
            <a:custGeom>
              <a:avLst/>
              <a:gdLst/>
              <a:ahLst/>
              <a:cxnLst/>
              <a:rect l="0" t="0" r="0" b="0"/>
              <a:pathLst>
                <a:path w="62661" h="284462">
                  <a:moveTo>
                    <a:pt x="8404" y="19367"/>
                  </a:moveTo>
                  <a:lnTo>
                    <a:pt x="13994" y="2599"/>
                  </a:lnTo>
                  <a:lnTo>
                    <a:pt x="20319" y="0"/>
                  </a:lnTo>
                  <a:lnTo>
                    <a:pt x="39826" y="3350"/>
                  </a:lnTo>
                  <a:lnTo>
                    <a:pt x="48069" y="9859"/>
                  </a:lnTo>
                  <a:lnTo>
                    <a:pt x="60348" y="29569"/>
                  </a:lnTo>
                  <a:lnTo>
                    <a:pt x="62660" y="83741"/>
                  </a:lnTo>
                  <a:lnTo>
                    <a:pt x="54130" y="142957"/>
                  </a:lnTo>
                  <a:lnTo>
                    <a:pt x="44993" y="198501"/>
                  </a:lnTo>
                  <a:lnTo>
                    <a:pt x="27824" y="234271"/>
                  </a:lnTo>
                  <a:lnTo>
                    <a:pt x="1062" y="267318"/>
                  </a:lnTo>
                  <a:lnTo>
                    <a:pt x="0" y="273575"/>
                  </a:lnTo>
                  <a:lnTo>
                    <a:pt x="2802" y="278916"/>
                  </a:lnTo>
                  <a:lnTo>
                    <a:pt x="8179" y="283646"/>
                  </a:lnTo>
                  <a:lnTo>
                    <a:pt x="12933" y="284461"/>
                  </a:lnTo>
                  <a:lnTo>
                    <a:pt x="17274" y="282664"/>
                  </a:lnTo>
                  <a:lnTo>
                    <a:pt x="29461" y="2720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7717388" y="1031792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7780559" y="789637"/>
              <a:ext cx="84230" cy="52643"/>
            </a:xfrm>
            <a:custGeom>
              <a:avLst/>
              <a:gdLst/>
              <a:ahLst/>
              <a:cxnLst/>
              <a:rect l="0" t="0" r="0" b="0"/>
              <a:pathLst>
                <a:path w="84230" h="52643">
                  <a:moveTo>
                    <a:pt x="0" y="52642"/>
                  </a:moveTo>
                  <a:lnTo>
                    <a:pt x="60873" y="18314"/>
                  </a:lnTo>
                  <a:lnTo>
                    <a:pt x="8422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7796027" y="842279"/>
              <a:ext cx="70851" cy="178986"/>
            </a:xfrm>
            <a:custGeom>
              <a:avLst/>
              <a:gdLst/>
              <a:ahLst/>
              <a:cxnLst/>
              <a:rect l="0" t="0" r="0" b="0"/>
              <a:pathLst>
                <a:path w="70851" h="178986">
                  <a:moveTo>
                    <a:pt x="5589" y="0"/>
                  </a:moveTo>
                  <a:lnTo>
                    <a:pt x="0" y="16768"/>
                  </a:lnTo>
                  <a:lnTo>
                    <a:pt x="1863" y="22877"/>
                  </a:lnTo>
                  <a:lnTo>
                    <a:pt x="6615" y="28120"/>
                  </a:lnTo>
                  <a:lnTo>
                    <a:pt x="13292" y="32785"/>
                  </a:lnTo>
                  <a:lnTo>
                    <a:pt x="54120" y="43781"/>
                  </a:lnTo>
                  <a:lnTo>
                    <a:pt x="67323" y="58063"/>
                  </a:lnTo>
                  <a:lnTo>
                    <a:pt x="70850" y="79228"/>
                  </a:lnTo>
                  <a:lnTo>
                    <a:pt x="63584" y="125355"/>
                  </a:lnTo>
                  <a:lnTo>
                    <a:pt x="48639" y="152046"/>
                  </a:lnTo>
                  <a:lnTo>
                    <a:pt x="16118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7927958" y="797392"/>
              <a:ext cx="63173" cy="234401"/>
            </a:xfrm>
            <a:custGeom>
              <a:avLst/>
              <a:gdLst/>
              <a:ahLst/>
              <a:cxnLst/>
              <a:rect l="0" t="0" r="0" b="0"/>
              <a:pathLst>
                <a:path w="63173" h="234401">
                  <a:moveTo>
                    <a:pt x="0" y="13302"/>
                  </a:moveTo>
                  <a:lnTo>
                    <a:pt x="11179" y="2123"/>
                  </a:lnTo>
                  <a:lnTo>
                    <a:pt x="17981" y="0"/>
                  </a:lnTo>
                  <a:lnTo>
                    <a:pt x="34897" y="761"/>
                  </a:lnTo>
                  <a:lnTo>
                    <a:pt x="40812" y="6111"/>
                  </a:lnTo>
                  <a:lnTo>
                    <a:pt x="47385" y="24534"/>
                  </a:lnTo>
                  <a:lnTo>
                    <a:pt x="50434" y="74489"/>
                  </a:lnTo>
                  <a:lnTo>
                    <a:pt x="37852" y="137765"/>
                  </a:lnTo>
                  <a:lnTo>
                    <a:pt x="9506" y="200372"/>
                  </a:lnTo>
                  <a:lnTo>
                    <a:pt x="716" y="216937"/>
                  </a:lnTo>
                  <a:lnTo>
                    <a:pt x="1647" y="218079"/>
                  </a:lnTo>
                  <a:lnTo>
                    <a:pt x="4608" y="216500"/>
                  </a:lnTo>
                  <a:lnTo>
                    <a:pt x="31131" y="214279"/>
                  </a:lnTo>
                  <a:lnTo>
                    <a:pt x="39471" y="216307"/>
                  </a:lnTo>
                  <a:lnTo>
                    <a:pt x="63172" y="2344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8088602" y="927422"/>
              <a:ext cx="80934" cy="321242"/>
            </a:xfrm>
            <a:custGeom>
              <a:avLst/>
              <a:gdLst/>
              <a:ahLst/>
              <a:cxnLst/>
              <a:rect l="0" t="0" r="0" b="0"/>
              <a:pathLst>
                <a:path w="80934" h="321242">
                  <a:moveTo>
                    <a:pt x="60455" y="30671"/>
                  </a:moveTo>
                  <a:lnTo>
                    <a:pt x="60455" y="8314"/>
                  </a:lnTo>
                  <a:lnTo>
                    <a:pt x="56946" y="2898"/>
                  </a:lnTo>
                  <a:lnTo>
                    <a:pt x="51096" y="457"/>
                  </a:lnTo>
                  <a:lnTo>
                    <a:pt x="43687" y="0"/>
                  </a:lnTo>
                  <a:lnTo>
                    <a:pt x="29216" y="5731"/>
                  </a:lnTo>
                  <a:lnTo>
                    <a:pt x="22082" y="10535"/>
                  </a:lnTo>
                  <a:lnTo>
                    <a:pt x="11035" y="25231"/>
                  </a:lnTo>
                  <a:lnTo>
                    <a:pt x="3395" y="44631"/>
                  </a:lnTo>
                  <a:lnTo>
                    <a:pt x="0" y="68851"/>
                  </a:lnTo>
                  <a:lnTo>
                    <a:pt x="2604" y="78351"/>
                  </a:lnTo>
                  <a:lnTo>
                    <a:pt x="7850" y="85854"/>
                  </a:lnTo>
                  <a:lnTo>
                    <a:pt x="14856" y="92026"/>
                  </a:lnTo>
                  <a:lnTo>
                    <a:pt x="20697" y="92631"/>
                  </a:lnTo>
                  <a:lnTo>
                    <a:pt x="25761" y="89525"/>
                  </a:lnTo>
                  <a:lnTo>
                    <a:pt x="34507" y="76716"/>
                  </a:lnTo>
                  <a:lnTo>
                    <a:pt x="53254" y="29802"/>
                  </a:lnTo>
                  <a:lnTo>
                    <a:pt x="55655" y="27752"/>
                  </a:lnTo>
                  <a:lnTo>
                    <a:pt x="57255" y="31065"/>
                  </a:lnTo>
                  <a:lnTo>
                    <a:pt x="68439" y="83798"/>
                  </a:lnTo>
                  <a:lnTo>
                    <a:pt x="78583" y="144847"/>
                  </a:lnTo>
                  <a:lnTo>
                    <a:pt x="80933" y="207902"/>
                  </a:lnTo>
                  <a:lnTo>
                    <a:pt x="72992" y="267107"/>
                  </a:lnTo>
                  <a:lnTo>
                    <a:pt x="62350" y="301547"/>
                  </a:lnTo>
                  <a:lnTo>
                    <a:pt x="51159" y="319127"/>
                  </a:lnTo>
                  <a:lnTo>
                    <a:pt x="44899" y="321241"/>
                  </a:lnTo>
                  <a:lnTo>
                    <a:pt x="38385" y="319140"/>
                  </a:lnTo>
                  <a:lnTo>
                    <a:pt x="31703" y="314231"/>
                  </a:lnTo>
                  <a:lnTo>
                    <a:pt x="21161" y="299417"/>
                  </a:lnTo>
                  <a:lnTo>
                    <a:pt x="16711" y="290553"/>
                  </a:lnTo>
                  <a:lnTo>
                    <a:pt x="14887" y="265107"/>
                  </a:lnTo>
                  <a:lnTo>
                    <a:pt x="23557" y="221016"/>
                  </a:lnTo>
                  <a:lnTo>
                    <a:pt x="52953" y="160848"/>
                  </a:lnTo>
                  <a:lnTo>
                    <a:pt x="70983" y="1359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8275399" y="915979"/>
              <a:ext cx="1" cy="31586"/>
            </a:xfrm>
            <a:custGeom>
              <a:avLst/>
              <a:gdLst/>
              <a:ahLst/>
              <a:cxnLst/>
              <a:rect l="0" t="0" r="0" b="0"/>
              <a:pathLst>
                <a:path w="1" h="31586">
                  <a:moveTo>
                    <a:pt x="0" y="0"/>
                  </a:moveTo>
                  <a:lnTo>
                    <a:pt x="0" y="315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8380684" y="913875"/>
              <a:ext cx="136871" cy="105688"/>
            </a:xfrm>
            <a:custGeom>
              <a:avLst/>
              <a:gdLst/>
              <a:ahLst/>
              <a:cxnLst/>
              <a:rect l="0" t="0" r="0" b="0"/>
              <a:pathLst>
                <a:path w="136871" h="105688">
                  <a:moveTo>
                    <a:pt x="0" y="12632"/>
                  </a:moveTo>
                  <a:lnTo>
                    <a:pt x="0" y="66777"/>
                  </a:lnTo>
                  <a:lnTo>
                    <a:pt x="0" y="80314"/>
                  </a:lnTo>
                  <a:lnTo>
                    <a:pt x="1170" y="84660"/>
                  </a:lnTo>
                  <a:lnTo>
                    <a:pt x="3119" y="82877"/>
                  </a:lnTo>
                  <a:lnTo>
                    <a:pt x="26364" y="27905"/>
                  </a:lnTo>
                  <a:lnTo>
                    <a:pt x="39403" y="4212"/>
                  </a:lnTo>
                  <a:lnTo>
                    <a:pt x="44986" y="0"/>
                  </a:lnTo>
                  <a:lnTo>
                    <a:pt x="49878" y="701"/>
                  </a:lnTo>
                  <a:lnTo>
                    <a:pt x="54309" y="4678"/>
                  </a:lnTo>
                  <a:lnTo>
                    <a:pt x="66135" y="27043"/>
                  </a:lnTo>
                  <a:lnTo>
                    <a:pt x="72703" y="87767"/>
                  </a:lnTo>
                  <a:lnTo>
                    <a:pt x="73035" y="101327"/>
                  </a:lnTo>
                  <a:lnTo>
                    <a:pt x="74427" y="105687"/>
                  </a:lnTo>
                  <a:lnTo>
                    <a:pt x="76524" y="103915"/>
                  </a:lnTo>
                  <a:lnTo>
                    <a:pt x="79091" y="98054"/>
                  </a:lnTo>
                  <a:lnTo>
                    <a:pt x="85552" y="41724"/>
                  </a:lnTo>
                  <a:lnTo>
                    <a:pt x="94956" y="16203"/>
                  </a:lnTo>
                  <a:lnTo>
                    <a:pt x="100738" y="10334"/>
                  </a:lnTo>
                  <a:lnTo>
                    <a:pt x="106933" y="8760"/>
                  </a:lnTo>
                  <a:lnTo>
                    <a:pt x="113402" y="10051"/>
                  </a:lnTo>
                  <a:lnTo>
                    <a:pt x="118886" y="14421"/>
                  </a:lnTo>
                  <a:lnTo>
                    <a:pt x="128098" y="28635"/>
                  </a:lnTo>
                  <a:lnTo>
                    <a:pt x="135715" y="78618"/>
                  </a:lnTo>
                  <a:lnTo>
                    <a:pt x="136870" y="9686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8582977" y="779108"/>
              <a:ext cx="18806" cy="315856"/>
            </a:xfrm>
            <a:custGeom>
              <a:avLst/>
              <a:gdLst/>
              <a:ahLst/>
              <a:cxnLst/>
              <a:rect l="0" t="0" r="0" b="0"/>
              <a:pathLst>
                <a:path w="18806" h="315856">
                  <a:moveTo>
                    <a:pt x="18805" y="0"/>
                  </a:moveTo>
                  <a:lnTo>
                    <a:pt x="11569" y="27556"/>
                  </a:lnTo>
                  <a:lnTo>
                    <a:pt x="8927" y="90018"/>
                  </a:lnTo>
                  <a:lnTo>
                    <a:pt x="5349" y="142876"/>
                  </a:lnTo>
                  <a:lnTo>
                    <a:pt x="0" y="194412"/>
                  </a:lnTo>
                  <a:lnTo>
                    <a:pt x="1535" y="247897"/>
                  </a:lnTo>
                  <a:lnTo>
                    <a:pt x="6279" y="287141"/>
                  </a:lnTo>
                  <a:lnTo>
                    <a:pt x="8276" y="3158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8622839" y="831751"/>
              <a:ext cx="106719" cy="179996"/>
            </a:xfrm>
            <a:custGeom>
              <a:avLst/>
              <a:gdLst/>
              <a:ahLst/>
              <a:cxnLst/>
              <a:rect l="0" t="0" r="0" b="0"/>
              <a:pathLst>
                <a:path w="106719" h="179996">
                  <a:moveTo>
                    <a:pt x="105285" y="0"/>
                  </a:moveTo>
                  <a:lnTo>
                    <a:pt x="51410" y="43152"/>
                  </a:lnTo>
                  <a:lnTo>
                    <a:pt x="31038" y="58563"/>
                  </a:lnTo>
                  <a:lnTo>
                    <a:pt x="26541" y="65948"/>
                  </a:lnTo>
                  <a:lnTo>
                    <a:pt x="25883" y="73211"/>
                  </a:lnTo>
                  <a:lnTo>
                    <a:pt x="27784" y="80393"/>
                  </a:lnTo>
                  <a:lnTo>
                    <a:pt x="34900" y="85181"/>
                  </a:lnTo>
                  <a:lnTo>
                    <a:pt x="78990" y="99104"/>
                  </a:lnTo>
                  <a:lnTo>
                    <a:pt x="87755" y="104674"/>
                  </a:lnTo>
                  <a:lnTo>
                    <a:pt x="100613" y="120221"/>
                  </a:lnTo>
                  <a:lnTo>
                    <a:pt x="105680" y="129280"/>
                  </a:lnTo>
                  <a:lnTo>
                    <a:pt x="106718" y="137659"/>
                  </a:lnTo>
                  <a:lnTo>
                    <a:pt x="101633" y="153209"/>
                  </a:lnTo>
                  <a:lnTo>
                    <a:pt x="85334" y="167918"/>
                  </a:lnTo>
                  <a:lnTo>
                    <a:pt x="74437" y="175116"/>
                  </a:lnTo>
                  <a:lnTo>
                    <a:pt x="49851" y="179995"/>
                  </a:lnTo>
                  <a:lnTo>
                    <a:pt x="0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2895336" y="842279"/>
            <a:ext cx="410613" cy="494841"/>
            <a:chOff x="2895336" y="842279"/>
            <a:chExt cx="410613" cy="494841"/>
          </a:xfrm>
        </p:grpSpPr>
        <p:sp>
          <p:nvSpPr>
            <p:cNvPr id="187" name="Freeform 186"/>
            <p:cNvSpPr/>
            <p:nvPr/>
          </p:nvSpPr>
          <p:spPr>
            <a:xfrm>
              <a:off x="2905865" y="1063378"/>
              <a:ext cx="10529" cy="273742"/>
            </a:xfrm>
            <a:custGeom>
              <a:avLst/>
              <a:gdLst/>
              <a:ahLst/>
              <a:cxnLst/>
              <a:rect l="0" t="0" r="0" b="0"/>
              <a:pathLst>
                <a:path w="10529" h="273742">
                  <a:moveTo>
                    <a:pt x="0" y="0"/>
                  </a:moveTo>
                  <a:lnTo>
                    <a:pt x="0" y="48931"/>
                  </a:lnTo>
                  <a:lnTo>
                    <a:pt x="0" y="96776"/>
                  </a:lnTo>
                  <a:lnTo>
                    <a:pt x="3119" y="147997"/>
                  </a:lnTo>
                  <a:lnTo>
                    <a:pt x="8333" y="200219"/>
                  </a:lnTo>
                  <a:lnTo>
                    <a:pt x="9878" y="243378"/>
                  </a:lnTo>
                  <a:lnTo>
                    <a:pt x="10528" y="2737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2895336" y="956358"/>
              <a:ext cx="117499" cy="180720"/>
            </a:xfrm>
            <a:custGeom>
              <a:avLst/>
              <a:gdLst/>
              <a:ahLst/>
              <a:cxnLst/>
              <a:rect l="0" t="0" r="0" b="0"/>
              <a:pathLst>
                <a:path w="117499" h="180720">
                  <a:moveTo>
                    <a:pt x="0" y="96491"/>
                  </a:moveTo>
                  <a:lnTo>
                    <a:pt x="0" y="74135"/>
                  </a:lnTo>
                  <a:lnTo>
                    <a:pt x="11179" y="43464"/>
                  </a:lnTo>
                  <a:lnTo>
                    <a:pt x="29145" y="25740"/>
                  </a:lnTo>
                  <a:lnTo>
                    <a:pt x="73218" y="887"/>
                  </a:lnTo>
                  <a:lnTo>
                    <a:pt x="82737" y="0"/>
                  </a:lnTo>
                  <a:lnTo>
                    <a:pt x="99553" y="5253"/>
                  </a:lnTo>
                  <a:lnTo>
                    <a:pt x="111707" y="18506"/>
                  </a:lnTo>
                  <a:lnTo>
                    <a:pt x="116585" y="26954"/>
                  </a:lnTo>
                  <a:lnTo>
                    <a:pt x="117498" y="37265"/>
                  </a:lnTo>
                  <a:lnTo>
                    <a:pt x="112273" y="61200"/>
                  </a:lnTo>
                  <a:lnTo>
                    <a:pt x="82619" y="113523"/>
                  </a:lnTo>
                  <a:lnTo>
                    <a:pt x="45874" y="164072"/>
                  </a:lnTo>
                  <a:lnTo>
                    <a:pt x="31697" y="173320"/>
                  </a:lnTo>
                  <a:lnTo>
                    <a:pt x="10529" y="18071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3004148" y="1157585"/>
              <a:ext cx="91231" cy="173981"/>
            </a:xfrm>
            <a:custGeom>
              <a:avLst/>
              <a:gdLst/>
              <a:ahLst/>
              <a:cxnLst/>
              <a:rect l="0" t="0" r="0" b="0"/>
              <a:pathLst>
                <a:path w="91231" h="173981">
                  <a:moveTo>
                    <a:pt x="7002" y="21606"/>
                  </a:moveTo>
                  <a:lnTo>
                    <a:pt x="18180" y="4839"/>
                  </a:lnTo>
                  <a:lnTo>
                    <a:pt x="24982" y="1069"/>
                  </a:lnTo>
                  <a:lnTo>
                    <a:pt x="41899" y="0"/>
                  </a:lnTo>
                  <a:lnTo>
                    <a:pt x="46645" y="4863"/>
                  </a:lnTo>
                  <a:lnTo>
                    <a:pt x="48638" y="12784"/>
                  </a:lnTo>
                  <a:lnTo>
                    <a:pt x="40647" y="73520"/>
                  </a:lnTo>
                  <a:lnTo>
                    <a:pt x="27773" y="132423"/>
                  </a:lnTo>
                  <a:lnTo>
                    <a:pt x="19743" y="155086"/>
                  </a:lnTo>
                  <a:lnTo>
                    <a:pt x="8375" y="172958"/>
                  </a:lnTo>
                  <a:lnTo>
                    <a:pt x="4408" y="173980"/>
                  </a:lnTo>
                  <a:lnTo>
                    <a:pt x="1763" y="169982"/>
                  </a:lnTo>
                  <a:lnTo>
                    <a:pt x="0" y="162637"/>
                  </a:lnTo>
                  <a:lnTo>
                    <a:pt x="4280" y="145118"/>
                  </a:lnTo>
                  <a:lnTo>
                    <a:pt x="8697" y="135533"/>
                  </a:lnTo>
                  <a:lnTo>
                    <a:pt x="16320" y="129143"/>
                  </a:lnTo>
                  <a:lnTo>
                    <a:pt x="37270" y="122043"/>
                  </a:lnTo>
                  <a:lnTo>
                    <a:pt x="91230" y="12689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3105906" y="842279"/>
              <a:ext cx="10530" cy="105286"/>
            </a:xfrm>
            <a:custGeom>
              <a:avLst/>
              <a:gdLst/>
              <a:ahLst/>
              <a:cxnLst/>
              <a:rect l="0" t="0" r="0" b="0"/>
              <a:pathLst>
                <a:path w="10530" h="105286">
                  <a:moveTo>
                    <a:pt x="10529" y="0"/>
                  </a:moveTo>
                  <a:lnTo>
                    <a:pt x="1464" y="58617"/>
                  </a:lnTo>
                  <a:lnTo>
                    <a:pt x="0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1" name="Freeform 190"/>
            <p:cNvSpPr/>
            <p:nvPr/>
          </p:nvSpPr>
          <p:spPr>
            <a:xfrm>
              <a:off x="3242777" y="1010735"/>
              <a:ext cx="63172" cy="21058"/>
            </a:xfrm>
            <a:custGeom>
              <a:avLst/>
              <a:gdLst/>
              <a:ahLst/>
              <a:cxnLst/>
              <a:rect l="0" t="0" r="0" b="0"/>
              <a:pathLst>
                <a:path w="63172" h="21058">
                  <a:moveTo>
                    <a:pt x="0" y="21057"/>
                  </a:moveTo>
                  <a:lnTo>
                    <a:pt x="11179" y="9879"/>
                  </a:lnTo>
                  <a:lnTo>
                    <a:pt x="29145" y="4391"/>
                  </a:ln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3242777" y="1116020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3516518" y="873865"/>
            <a:ext cx="1030139" cy="363668"/>
            <a:chOff x="3516518" y="873865"/>
            <a:chExt cx="1030139" cy="363668"/>
          </a:xfrm>
        </p:grpSpPr>
        <p:sp>
          <p:nvSpPr>
            <p:cNvPr id="194" name="Freeform 193"/>
            <p:cNvSpPr/>
            <p:nvPr/>
          </p:nvSpPr>
          <p:spPr>
            <a:xfrm>
              <a:off x="3516518" y="901325"/>
              <a:ext cx="129304" cy="288657"/>
            </a:xfrm>
            <a:custGeom>
              <a:avLst/>
              <a:gdLst/>
              <a:ahLst/>
              <a:cxnLst/>
              <a:rect l="0" t="0" r="0" b="0"/>
              <a:pathLst>
                <a:path w="129304" h="288657">
                  <a:moveTo>
                    <a:pt x="0" y="14654"/>
                  </a:moveTo>
                  <a:lnTo>
                    <a:pt x="49551" y="0"/>
                  </a:lnTo>
                  <a:lnTo>
                    <a:pt x="83312" y="1083"/>
                  </a:lnTo>
                  <a:lnTo>
                    <a:pt x="90637" y="6777"/>
                  </a:lnTo>
                  <a:lnTo>
                    <a:pt x="98774" y="25581"/>
                  </a:lnTo>
                  <a:lnTo>
                    <a:pt x="96152" y="46416"/>
                  </a:lnTo>
                  <a:lnTo>
                    <a:pt x="80994" y="88388"/>
                  </a:lnTo>
                  <a:lnTo>
                    <a:pt x="83180" y="109426"/>
                  </a:lnTo>
                  <a:lnTo>
                    <a:pt x="87039" y="119949"/>
                  </a:lnTo>
                  <a:lnTo>
                    <a:pt x="100685" y="134761"/>
                  </a:lnTo>
                  <a:lnTo>
                    <a:pt x="109237" y="140349"/>
                  </a:lnTo>
                  <a:lnTo>
                    <a:pt x="121859" y="155916"/>
                  </a:lnTo>
                  <a:lnTo>
                    <a:pt x="126863" y="164981"/>
                  </a:lnTo>
                  <a:lnTo>
                    <a:pt x="129303" y="187531"/>
                  </a:lnTo>
                  <a:lnTo>
                    <a:pt x="125318" y="210811"/>
                  </a:lnTo>
                  <a:lnTo>
                    <a:pt x="97207" y="257915"/>
                  </a:lnTo>
                  <a:lnTo>
                    <a:pt x="71306" y="283133"/>
                  </a:lnTo>
                  <a:lnTo>
                    <a:pt x="61575" y="287227"/>
                  </a:lnTo>
                  <a:lnTo>
                    <a:pt x="41405" y="288656"/>
                  </a:lnTo>
                  <a:lnTo>
                    <a:pt x="35792" y="285059"/>
                  </a:lnTo>
                  <a:lnTo>
                    <a:pt x="33220" y="279152"/>
                  </a:lnTo>
                  <a:lnTo>
                    <a:pt x="32675" y="271704"/>
                  </a:lnTo>
                  <a:lnTo>
                    <a:pt x="33481" y="269079"/>
                  </a:lnTo>
                  <a:lnTo>
                    <a:pt x="35189" y="269668"/>
                  </a:lnTo>
                  <a:lnTo>
                    <a:pt x="42114" y="27786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3698022" y="905450"/>
              <a:ext cx="105129" cy="252685"/>
            </a:xfrm>
            <a:custGeom>
              <a:avLst/>
              <a:gdLst/>
              <a:ahLst/>
              <a:cxnLst/>
              <a:rect l="0" t="0" r="0" b="0"/>
              <a:pathLst>
                <a:path w="105129" h="252685">
                  <a:moveTo>
                    <a:pt x="29066" y="0"/>
                  </a:moveTo>
                  <a:lnTo>
                    <a:pt x="17613" y="48931"/>
                  </a:lnTo>
                  <a:lnTo>
                    <a:pt x="4317" y="108062"/>
                  </a:lnTo>
                  <a:lnTo>
                    <a:pt x="0" y="163632"/>
                  </a:lnTo>
                  <a:lnTo>
                    <a:pt x="7456" y="198612"/>
                  </a:lnTo>
                  <a:lnTo>
                    <a:pt x="17901" y="220464"/>
                  </a:lnTo>
                  <a:lnTo>
                    <a:pt x="26302" y="226524"/>
                  </a:lnTo>
                  <a:lnTo>
                    <a:pt x="48114" y="230139"/>
                  </a:lnTo>
                  <a:lnTo>
                    <a:pt x="70287" y="224727"/>
                  </a:lnTo>
                  <a:lnTo>
                    <a:pt x="81113" y="220008"/>
                  </a:lnTo>
                  <a:lnTo>
                    <a:pt x="96262" y="205406"/>
                  </a:lnTo>
                  <a:lnTo>
                    <a:pt x="101939" y="196599"/>
                  </a:lnTo>
                  <a:lnTo>
                    <a:pt x="105128" y="177455"/>
                  </a:lnTo>
                  <a:lnTo>
                    <a:pt x="104340" y="167436"/>
                  </a:lnTo>
                  <a:lnTo>
                    <a:pt x="100306" y="161927"/>
                  </a:lnTo>
                  <a:lnTo>
                    <a:pt x="94106" y="159424"/>
                  </a:lnTo>
                  <a:lnTo>
                    <a:pt x="86464" y="158925"/>
                  </a:lnTo>
                  <a:lnTo>
                    <a:pt x="80200" y="162102"/>
                  </a:lnTo>
                  <a:lnTo>
                    <a:pt x="70119" y="174991"/>
                  </a:lnTo>
                  <a:lnTo>
                    <a:pt x="57868" y="201978"/>
                  </a:lnTo>
                  <a:lnTo>
                    <a:pt x="56684" y="221959"/>
                  </a:lnTo>
                  <a:lnTo>
                    <a:pt x="60651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3832373" y="912066"/>
              <a:ext cx="105710" cy="225058"/>
            </a:xfrm>
            <a:custGeom>
              <a:avLst/>
              <a:gdLst/>
              <a:ahLst/>
              <a:cxnLst/>
              <a:rect l="0" t="0" r="0" b="0"/>
              <a:pathLst>
                <a:path w="105710" h="225058">
                  <a:moveTo>
                    <a:pt x="0" y="24970"/>
                  </a:moveTo>
                  <a:lnTo>
                    <a:pt x="17981" y="9329"/>
                  </a:lnTo>
                  <a:lnTo>
                    <a:pt x="34897" y="1251"/>
                  </a:lnTo>
                  <a:lnTo>
                    <a:pt x="54114" y="0"/>
                  </a:lnTo>
                  <a:lnTo>
                    <a:pt x="64152" y="1304"/>
                  </a:lnTo>
                  <a:lnTo>
                    <a:pt x="69674" y="6853"/>
                  </a:lnTo>
                  <a:lnTo>
                    <a:pt x="72186" y="15232"/>
                  </a:lnTo>
                  <a:lnTo>
                    <a:pt x="72690" y="25497"/>
                  </a:lnTo>
                  <a:lnTo>
                    <a:pt x="67012" y="46261"/>
                  </a:lnTo>
                  <a:lnTo>
                    <a:pt x="50661" y="74562"/>
                  </a:lnTo>
                  <a:lnTo>
                    <a:pt x="44302" y="82598"/>
                  </a:lnTo>
                  <a:lnTo>
                    <a:pt x="43573" y="89125"/>
                  </a:lnTo>
                  <a:lnTo>
                    <a:pt x="46596" y="94646"/>
                  </a:lnTo>
                  <a:lnTo>
                    <a:pt x="59314" y="103900"/>
                  </a:lnTo>
                  <a:lnTo>
                    <a:pt x="100574" y="128590"/>
                  </a:lnTo>
                  <a:lnTo>
                    <a:pt x="104484" y="137333"/>
                  </a:lnTo>
                  <a:lnTo>
                    <a:pt x="105709" y="159527"/>
                  </a:lnTo>
                  <a:lnTo>
                    <a:pt x="94232" y="192740"/>
                  </a:lnTo>
                  <a:lnTo>
                    <a:pt x="76014" y="219219"/>
                  </a:lnTo>
                  <a:lnTo>
                    <a:pt x="68223" y="223489"/>
                  </a:lnTo>
                  <a:lnTo>
                    <a:pt x="42982" y="225057"/>
                  </a:lnTo>
                  <a:lnTo>
                    <a:pt x="42114" y="2250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4050504" y="1001897"/>
              <a:ext cx="91183" cy="235636"/>
            </a:xfrm>
            <a:custGeom>
              <a:avLst/>
              <a:gdLst/>
              <a:ahLst/>
              <a:cxnLst/>
              <a:rect l="0" t="0" r="0" b="0"/>
              <a:pathLst>
                <a:path w="91183" h="235636">
                  <a:moveTo>
                    <a:pt x="55610" y="19367"/>
                  </a:moveTo>
                  <a:lnTo>
                    <a:pt x="50020" y="2599"/>
                  </a:lnTo>
                  <a:lnTo>
                    <a:pt x="44865" y="0"/>
                  </a:lnTo>
                  <a:lnTo>
                    <a:pt x="37918" y="606"/>
                  </a:lnTo>
                  <a:lnTo>
                    <a:pt x="29777" y="3350"/>
                  </a:lnTo>
                  <a:lnTo>
                    <a:pt x="17612" y="15758"/>
                  </a:lnTo>
                  <a:lnTo>
                    <a:pt x="4187" y="45594"/>
                  </a:lnTo>
                  <a:lnTo>
                    <a:pt x="271" y="57908"/>
                  </a:lnTo>
                  <a:lnTo>
                    <a:pt x="0" y="68458"/>
                  </a:lnTo>
                  <a:lnTo>
                    <a:pt x="5938" y="86419"/>
                  </a:lnTo>
                  <a:lnTo>
                    <a:pt x="11967" y="90974"/>
                  </a:lnTo>
                  <a:lnTo>
                    <a:pt x="19495" y="92841"/>
                  </a:lnTo>
                  <a:lnTo>
                    <a:pt x="28024" y="92916"/>
                  </a:lnTo>
                  <a:lnTo>
                    <a:pt x="36049" y="89457"/>
                  </a:lnTo>
                  <a:lnTo>
                    <a:pt x="51206" y="76254"/>
                  </a:lnTo>
                  <a:lnTo>
                    <a:pt x="59501" y="55569"/>
                  </a:lnTo>
                  <a:lnTo>
                    <a:pt x="61713" y="43501"/>
                  </a:lnTo>
                  <a:lnTo>
                    <a:pt x="63188" y="40136"/>
                  </a:lnTo>
                  <a:lnTo>
                    <a:pt x="64171" y="42571"/>
                  </a:lnTo>
                  <a:lnTo>
                    <a:pt x="73115" y="99848"/>
                  </a:lnTo>
                  <a:lnTo>
                    <a:pt x="79085" y="153071"/>
                  </a:lnTo>
                  <a:lnTo>
                    <a:pt x="91182" y="197726"/>
                  </a:lnTo>
                  <a:lnTo>
                    <a:pt x="91023" y="207293"/>
                  </a:lnTo>
                  <a:lnTo>
                    <a:pt x="84607" y="224162"/>
                  </a:lnTo>
                  <a:lnTo>
                    <a:pt x="77281" y="229597"/>
                  </a:lnTo>
                  <a:lnTo>
                    <a:pt x="56663" y="235635"/>
                  </a:lnTo>
                  <a:lnTo>
                    <a:pt x="24336" y="233445"/>
                  </a:lnTo>
                  <a:lnTo>
                    <a:pt x="12465" y="228376"/>
                  </a:lnTo>
                  <a:lnTo>
                    <a:pt x="2967" y="21940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4200870" y="1000207"/>
              <a:ext cx="10530" cy="21058"/>
            </a:xfrm>
            <a:custGeom>
              <a:avLst/>
              <a:gdLst/>
              <a:ahLst/>
              <a:cxnLst/>
              <a:rect l="0" t="0" r="0" b="0"/>
              <a:pathLst>
                <a:path w="10530" h="21058">
                  <a:moveTo>
                    <a:pt x="10529" y="0"/>
                  </a:moveTo>
                  <a:lnTo>
                    <a:pt x="0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4253513" y="992954"/>
              <a:ext cx="115814" cy="91482"/>
            </a:xfrm>
            <a:custGeom>
              <a:avLst/>
              <a:gdLst/>
              <a:ahLst/>
              <a:cxnLst/>
              <a:rect l="0" t="0" r="0" b="0"/>
              <a:pathLst>
                <a:path w="115814" h="91482">
                  <a:moveTo>
                    <a:pt x="0" y="7253"/>
                  </a:moveTo>
                  <a:lnTo>
                    <a:pt x="5589" y="24020"/>
                  </a:lnTo>
                  <a:lnTo>
                    <a:pt x="5213" y="41611"/>
                  </a:lnTo>
                  <a:lnTo>
                    <a:pt x="3487" y="54109"/>
                  </a:lnTo>
                  <a:lnTo>
                    <a:pt x="4664" y="52528"/>
                  </a:lnTo>
                  <a:lnTo>
                    <a:pt x="10262" y="42583"/>
                  </a:lnTo>
                  <a:lnTo>
                    <a:pt x="20548" y="30364"/>
                  </a:lnTo>
                  <a:lnTo>
                    <a:pt x="26567" y="28510"/>
                  </a:lnTo>
                  <a:lnTo>
                    <a:pt x="32919" y="29613"/>
                  </a:lnTo>
                  <a:lnTo>
                    <a:pt x="39493" y="32688"/>
                  </a:lnTo>
                  <a:lnTo>
                    <a:pt x="43877" y="39417"/>
                  </a:lnTo>
                  <a:lnTo>
                    <a:pt x="48746" y="59373"/>
                  </a:lnTo>
                  <a:lnTo>
                    <a:pt x="51215" y="61887"/>
                  </a:lnTo>
                  <a:lnTo>
                    <a:pt x="54030" y="58883"/>
                  </a:lnTo>
                  <a:lnTo>
                    <a:pt x="78778" y="17431"/>
                  </a:lnTo>
                  <a:lnTo>
                    <a:pt x="91944" y="1638"/>
                  </a:lnTo>
                  <a:lnTo>
                    <a:pt x="97561" y="0"/>
                  </a:lnTo>
                  <a:lnTo>
                    <a:pt x="102475" y="2418"/>
                  </a:lnTo>
                  <a:lnTo>
                    <a:pt x="106921" y="7539"/>
                  </a:lnTo>
                  <a:lnTo>
                    <a:pt x="113178" y="42693"/>
                  </a:lnTo>
                  <a:lnTo>
                    <a:pt x="115813" y="9148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4421969" y="873865"/>
              <a:ext cx="6067" cy="252685"/>
            </a:xfrm>
            <a:custGeom>
              <a:avLst/>
              <a:gdLst/>
              <a:ahLst/>
              <a:cxnLst/>
              <a:rect l="0" t="0" r="0" b="0"/>
              <a:pathLst>
                <a:path w="6067" h="252685">
                  <a:moveTo>
                    <a:pt x="0" y="0"/>
                  </a:moveTo>
                  <a:lnTo>
                    <a:pt x="3119" y="42691"/>
                  </a:lnTo>
                  <a:lnTo>
                    <a:pt x="6066" y="65767"/>
                  </a:lnTo>
                  <a:lnTo>
                    <a:pt x="2317" y="112813"/>
                  </a:lnTo>
                  <a:lnTo>
                    <a:pt x="686" y="168347"/>
                  </a:lnTo>
                  <a:lnTo>
                    <a:pt x="135" y="223980"/>
                  </a:lnTo>
                  <a:lnTo>
                    <a:pt x="0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4474611" y="937036"/>
              <a:ext cx="72046" cy="157928"/>
            </a:xfrm>
            <a:custGeom>
              <a:avLst/>
              <a:gdLst/>
              <a:ahLst/>
              <a:cxnLst/>
              <a:rect l="0" t="0" r="0" b="0"/>
              <a:pathLst>
                <a:path w="72046" h="157928">
                  <a:moveTo>
                    <a:pt x="63171" y="0"/>
                  </a:moveTo>
                  <a:lnTo>
                    <a:pt x="24798" y="38373"/>
                  </a:lnTo>
                  <a:lnTo>
                    <a:pt x="22381" y="45469"/>
                  </a:lnTo>
                  <a:lnTo>
                    <a:pt x="23109" y="52540"/>
                  </a:lnTo>
                  <a:lnTo>
                    <a:pt x="25935" y="59593"/>
                  </a:lnTo>
                  <a:lnTo>
                    <a:pt x="38433" y="70549"/>
                  </a:lnTo>
                  <a:lnTo>
                    <a:pt x="69463" y="92704"/>
                  </a:lnTo>
                  <a:lnTo>
                    <a:pt x="72045" y="99237"/>
                  </a:lnTo>
                  <a:lnTo>
                    <a:pt x="71427" y="105932"/>
                  </a:lnTo>
                  <a:lnTo>
                    <a:pt x="68675" y="112736"/>
                  </a:lnTo>
                  <a:lnTo>
                    <a:pt x="48034" y="133489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5306362" y="2895336"/>
            <a:ext cx="1818274" cy="663297"/>
            <a:chOff x="5306362" y="2895336"/>
            <a:chExt cx="1818274" cy="663297"/>
          </a:xfrm>
        </p:grpSpPr>
        <p:sp>
          <p:nvSpPr>
            <p:cNvPr id="203" name="Freeform 202"/>
            <p:cNvSpPr/>
            <p:nvPr/>
          </p:nvSpPr>
          <p:spPr>
            <a:xfrm>
              <a:off x="5306362" y="3000621"/>
              <a:ext cx="1737204" cy="10530"/>
            </a:xfrm>
            <a:custGeom>
              <a:avLst/>
              <a:gdLst/>
              <a:ahLst/>
              <a:cxnLst/>
              <a:rect l="0" t="0" r="0" b="0"/>
              <a:pathLst>
                <a:path w="1737204" h="10530">
                  <a:moveTo>
                    <a:pt x="0" y="0"/>
                  </a:moveTo>
                  <a:lnTo>
                    <a:pt x="58617" y="1"/>
                  </a:lnTo>
                  <a:lnTo>
                    <a:pt x="112791" y="1"/>
                  </a:lnTo>
                  <a:lnTo>
                    <a:pt x="171672" y="1"/>
                  </a:lnTo>
                  <a:lnTo>
                    <a:pt x="222052" y="1"/>
                  </a:lnTo>
                  <a:lnTo>
                    <a:pt x="270904" y="1"/>
                  </a:lnTo>
                  <a:lnTo>
                    <a:pt x="318134" y="1"/>
                  </a:lnTo>
                  <a:lnTo>
                    <a:pt x="369173" y="1"/>
                  </a:lnTo>
                  <a:lnTo>
                    <a:pt x="421340" y="1"/>
                  </a:lnTo>
                  <a:lnTo>
                    <a:pt x="470722" y="3120"/>
                  </a:lnTo>
                  <a:lnTo>
                    <a:pt x="529331" y="9065"/>
                  </a:lnTo>
                  <a:lnTo>
                    <a:pt x="577459" y="10095"/>
                  </a:lnTo>
                  <a:lnTo>
                    <a:pt x="628764" y="10400"/>
                  </a:lnTo>
                  <a:lnTo>
                    <a:pt x="681010" y="10491"/>
                  </a:lnTo>
                  <a:lnTo>
                    <a:pt x="743830" y="10521"/>
                  </a:lnTo>
                  <a:lnTo>
                    <a:pt x="792963" y="10526"/>
                  </a:lnTo>
                  <a:lnTo>
                    <a:pt x="855198" y="10528"/>
                  </a:lnTo>
                  <a:lnTo>
                    <a:pt x="917881" y="10529"/>
                  </a:lnTo>
                  <a:lnTo>
                    <a:pt x="966716" y="10529"/>
                  </a:lnTo>
                  <a:lnTo>
                    <a:pt x="1019978" y="3293"/>
                  </a:lnTo>
                  <a:lnTo>
                    <a:pt x="1074346" y="651"/>
                  </a:lnTo>
                  <a:lnTo>
                    <a:pt x="1130146" y="129"/>
                  </a:lnTo>
                  <a:lnTo>
                    <a:pt x="1193464" y="26"/>
                  </a:lnTo>
                  <a:lnTo>
                    <a:pt x="1255363" y="6"/>
                  </a:lnTo>
                  <a:lnTo>
                    <a:pt x="1317980" y="1"/>
                  </a:lnTo>
                  <a:lnTo>
                    <a:pt x="1375409" y="1"/>
                  </a:lnTo>
                  <a:lnTo>
                    <a:pt x="1431815" y="1"/>
                  </a:lnTo>
                  <a:lnTo>
                    <a:pt x="1488016" y="1"/>
                  </a:lnTo>
                  <a:lnTo>
                    <a:pt x="1544177" y="1"/>
                  </a:lnTo>
                  <a:lnTo>
                    <a:pt x="1600331" y="1"/>
                  </a:lnTo>
                  <a:lnTo>
                    <a:pt x="1663286" y="7236"/>
                  </a:lnTo>
                  <a:lnTo>
                    <a:pt x="1700743" y="8383"/>
                  </a:lnTo>
                  <a:lnTo>
                    <a:pt x="1737203" y="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7022507" y="2895336"/>
              <a:ext cx="102129" cy="157929"/>
            </a:xfrm>
            <a:custGeom>
              <a:avLst/>
              <a:gdLst/>
              <a:ahLst/>
              <a:cxnLst/>
              <a:rect l="0" t="0" r="0" b="0"/>
              <a:pathLst>
                <a:path w="102129" h="157929">
                  <a:moveTo>
                    <a:pt x="31586" y="0"/>
                  </a:moveTo>
                  <a:lnTo>
                    <a:pt x="41161" y="24047"/>
                  </a:lnTo>
                  <a:lnTo>
                    <a:pt x="59120" y="45470"/>
                  </a:lnTo>
                  <a:lnTo>
                    <a:pt x="100549" y="80699"/>
                  </a:lnTo>
                  <a:lnTo>
                    <a:pt x="102128" y="86555"/>
                  </a:lnTo>
                  <a:lnTo>
                    <a:pt x="99672" y="91628"/>
                  </a:lnTo>
                  <a:lnTo>
                    <a:pt x="41170" y="133794"/>
                  </a:lnTo>
                  <a:lnTo>
                    <a:pt x="0" y="15792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6317098" y="3263834"/>
              <a:ext cx="21058" cy="231628"/>
            </a:xfrm>
            <a:custGeom>
              <a:avLst/>
              <a:gdLst/>
              <a:ahLst/>
              <a:cxnLst/>
              <a:rect l="0" t="0" r="0" b="0"/>
              <a:pathLst>
                <a:path w="21058" h="231628">
                  <a:moveTo>
                    <a:pt x="21057" y="0"/>
                  </a:moveTo>
                  <a:lnTo>
                    <a:pt x="12724" y="37478"/>
                  </a:lnTo>
                  <a:lnTo>
                    <a:pt x="10963" y="94490"/>
                  </a:lnTo>
                  <a:lnTo>
                    <a:pt x="3379" y="153672"/>
                  </a:lnTo>
                  <a:lnTo>
                    <a:pt x="668" y="204183"/>
                  </a:lnTo>
                  <a:lnTo>
                    <a:pt x="0" y="231627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6306570" y="3217807"/>
              <a:ext cx="126532" cy="109199"/>
            </a:xfrm>
            <a:custGeom>
              <a:avLst/>
              <a:gdLst/>
              <a:ahLst/>
              <a:cxnLst/>
              <a:rect l="0" t="0" r="0" b="0"/>
              <a:pathLst>
                <a:path w="126532" h="109199">
                  <a:moveTo>
                    <a:pt x="0" y="24970"/>
                  </a:moveTo>
                  <a:lnTo>
                    <a:pt x="17980" y="9329"/>
                  </a:lnTo>
                  <a:lnTo>
                    <a:pt x="34897" y="1250"/>
                  </a:lnTo>
                  <a:lnTo>
                    <a:pt x="54114" y="0"/>
                  </a:lnTo>
                  <a:lnTo>
                    <a:pt x="95047" y="8729"/>
                  </a:lnTo>
                  <a:lnTo>
                    <a:pt x="120838" y="23927"/>
                  </a:lnTo>
                  <a:lnTo>
                    <a:pt x="125013" y="31294"/>
                  </a:lnTo>
                  <a:lnTo>
                    <a:pt x="126531" y="48837"/>
                  </a:lnTo>
                  <a:lnTo>
                    <a:pt x="122958" y="57259"/>
                  </a:lnTo>
                  <a:lnTo>
                    <a:pt x="109630" y="72856"/>
                  </a:lnTo>
                  <a:lnTo>
                    <a:pt x="82396" y="89201"/>
                  </a:lnTo>
                  <a:lnTo>
                    <a:pt x="31585" y="10919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6411855" y="3432290"/>
              <a:ext cx="21057" cy="94757"/>
            </a:xfrm>
            <a:custGeom>
              <a:avLst/>
              <a:gdLst/>
              <a:ahLst/>
              <a:cxnLst/>
              <a:rect l="0" t="0" r="0" b="0"/>
              <a:pathLst>
                <a:path w="21057" h="94757">
                  <a:moveTo>
                    <a:pt x="21056" y="0"/>
                  </a:moveTo>
                  <a:lnTo>
                    <a:pt x="12723" y="37478"/>
                  </a:lnTo>
                  <a:lnTo>
                    <a:pt x="8059" y="69206"/>
                  </a:lnTo>
                  <a:lnTo>
                    <a:pt x="0" y="94756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8" name="Freeform 207"/>
            <p:cNvSpPr/>
            <p:nvPr/>
          </p:nvSpPr>
          <p:spPr>
            <a:xfrm>
              <a:off x="6464497" y="3158549"/>
              <a:ext cx="21058" cy="84229"/>
            </a:xfrm>
            <a:custGeom>
              <a:avLst/>
              <a:gdLst/>
              <a:ahLst/>
              <a:cxnLst/>
              <a:rect l="0" t="0" r="0" b="0"/>
              <a:pathLst>
                <a:path w="21058" h="84229">
                  <a:moveTo>
                    <a:pt x="21057" y="0"/>
                  </a:moveTo>
                  <a:lnTo>
                    <a:pt x="17937" y="42692"/>
                  </a:lnTo>
                  <a:lnTo>
                    <a:pt x="9605" y="67631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9" name="Freeform 208"/>
            <p:cNvSpPr/>
            <p:nvPr/>
          </p:nvSpPr>
          <p:spPr>
            <a:xfrm>
              <a:off x="6496083" y="3452524"/>
              <a:ext cx="73700" cy="95580"/>
            </a:xfrm>
            <a:custGeom>
              <a:avLst/>
              <a:gdLst/>
              <a:ahLst/>
              <a:cxnLst/>
              <a:rect l="0" t="0" r="0" b="0"/>
              <a:pathLst>
                <a:path w="73700" h="95580">
                  <a:moveTo>
                    <a:pt x="0" y="21880"/>
                  </a:moveTo>
                  <a:lnTo>
                    <a:pt x="5588" y="5112"/>
                  </a:lnTo>
                  <a:lnTo>
                    <a:pt x="10744" y="1343"/>
                  </a:lnTo>
                  <a:lnTo>
                    <a:pt x="17692" y="0"/>
                  </a:lnTo>
                  <a:lnTo>
                    <a:pt x="25832" y="274"/>
                  </a:lnTo>
                  <a:lnTo>
                    <a:pt x="31259" y="5136"/>
                  </a:lnTo>
                  <a:lnTo>
                    <a:pt x="46274" y="59391"/>
                  </a:lnTo>
                  <a:lnTo>
                    <a:pt x="56051" y="76766"/>
                  </a:lnTo>
                  <a:lnTo>
                    <a:pt x="73699" y="95579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6485554" y="3442818"/>
              <a:ext cx="94758" cy="115815"/>
            </a:xfrm>
            <a:custGeom>
              <a:avLst/>
              <a:gdLst/>
              <a:ahLst/>
              <a:cxnLst/>
              <a:rect l="0" t="0" r="0" b="0"/>
              <a:pathLst>
                <a:path w="94758" h="115815">
                  <a:moveTo>
                    <a:pt x="94757" y="0"/>
                  </a:moveTo>
                  <a:lnTo>
                    <a:pt x="45258" y="59593"/>
                  </a:lnTo>
                  <a:lnTo>
                    <a:pt x="0" y="115814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3565279" y="2874279"/>
            <a:ext cx="1677913" cy="231628"/>
            <a:chOff x="3565279" y="2874279"/>
            <a:chExt cx="1677913" cy="231628"/>
          </a:xfrm>
        </p:grpSpPr>
        <p:sp>
          <p:nvSpPr>
            <p:cNvPr id="212" name="Freeform 211"/>
            <p:cNvSpPr/>
            <p:nvPr/>
          </p:nvSpPr>
          <p:spPr>
            <a:xfrm>
              <a:off x="3600746" y="3011150"/>
              <a:ext cx="1642446" cy="21058"/>
            </a:xfrm>
            <a:custGeom>
              <a:avLst/>
              <a:gdLst/>
              <a:ahLst/>
              <a:cxnLst/>
              <a:rect l="0" t="0" r="0" b="0"/>
              <a:pathLst>
                <a:path w="1642446" h="21058">
                  <a:moveTo>
                    <a:pt x="0" y="0"/>
                  </a:moveTo>
                  <a:lnTo>
                    <a:pt x="58617" y="0"/>
                  </a:lnTo>
                  <a:lnTo>
                    <a:pt x="113960" y="0"/>
                  </a:lnTo>
                  <a:lnTo>
                    <a:pt x="162968" y="0"/>
                  </a:lnTo>
                  <a:lnTo>
                    <a:pt x="213363" y="0"/>
                  </a:lnTo>
                  <a:lnTo>
                    <a:pt x="276026" y="0"/>
                  </a:lnTo>
                  <a:lnTo>
                    <a:pt x="338793" y="0"/>
                  </a:lnTo>
                  <a:lnTo>
                    <a:pt x="396252" y="0"/>
                  </a:lnTo>
                  <a:lnTo>
                    <a:pt x="452662" y="0"/>
                  </a:lnTo>
                  <a:lnTo>
                    <a:pt x="508865" y="0"/>
                  </a:lnTo>
                  <a:lnTo>
                    <a:pt x="565027" y="0"/>
                  </a:lnTo>
                  <a:lnTo>
                    <a:pt x="621181" y="0"/>
                  </a:lnTo>
                  <a:lnTo>
                    <a:pt x="677333" y="0"/>
                  </a:lnTo>
                  <a:lnTo>
                    <a:pt x="730626" y="0"/>
                  </a:lnTo>
                  <a:lnTo>
                    <a:pt x="785280" y="0"/>
                  </a:lnTo>
                  <a:lnTo>
                    <a:pt x="847745" y="0"/>
                  </a:lnTo>
                  <a:lnTo>
                    <a:pt x="905144" y="3119"/>
                  </a:lnTo>
                  <a:lnTo>
                    <a:pt x="967131" y="9065"/>
                  </a:lnTo>
                  <a:lnTo>
                    <a:pt x="1027295" y="10239"/>
                  </a:lnTo>
                  <a:lnTo>
                    <a:pt x="1087360" y="10471"/>
                  </a:lnTo>
                  <a:lnTo>
                    <a:pt x="1149614" y="16106"/>
                  </a:lnTo>
                  <a:lnTo>
                    <a:pt x="1206971" y="20079"/>
                  </a:lnTo>
                  <a:lnTo>
                    <a:pt x="1263361" y="20864"/>
                  </a:lnTo>
                  <a:lnTo>
                    <a:pt x="1325149" y="21019"/>
                  </a:lnTo>
                  <a:lnTo>
                    <a:pt x="1386444" y="21049"/>
                  </a:lnTo>
                  <a:lnTo>
                    <a:pt x="1436482" y="21055"/>
                  </a:lnTo>
                  <a:lnTo>
                    <a:pt x="1488352" y="21056"/>
                  </a:lnTo>
                  <a:lnTo>
                    <a:pt x="1539596" y="21057"/>
                  </a:lnTo>
                  <a:lnTo>
                    <a:pt x="1599426" y="21057"/>
                  </a:lnTo>
                  <a:lnTo>
                    <a:pt x="1642445" y="21057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3" name="Freeform 212"/>
            <p:cNvSpPr/>
            <p:nvPr/>
          </p:nvSpPr>
          <p:spPr>
            <a:xfrm>
              <a:off x="3565279" y="2874279"/>
              <a:ext cx="109167" cy="231628"/>
            </a:xfrm>
            <a:custGeom>
              <a:avLst/>
              <a:gdLst/>
              <a:ahLst/>
              <a:cxnLst/>
              <a:rect l="0" t="0" r="0" b="0"/>
              <a:pathLst>
                <a:path w="109167" h="231628">
                  <a:moveTo>
                    <a:pt x="109166" y="0"/>
                  </a:moveTo>
                  <a:lnTo>
                    <a:pt x="98421" y="33622"/>
                  </a:lnTo>
                  <a:lnTo>
                    <a:pt x="60698" y="93408"/>
                  </a:lnTo>
                  <a:lnTo>
                    <a:pt x="13573" y="135769"/>
                  </a:lnTo>
                  <a:lnTo>
                    <a:pt x="3323" y="143155"/>
                  </a:lnTo>
                  <a:lnTo>
                    <a:pt x="0" y="149249"/>
                  </a:lnTo>
                  <a:lnTo>
                    <a:pt x="1293" y="154482"/>
                  </a:lnTo>
                  <a:lnTo>
                    <a:pt x="59367" y="203828"/>
                  </a:lnTo>
                  <a:lnTo>
                    <a:pt x="88109" y="231627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3937658" y="3116435"/>
            <a:ext cx="347441" cy="536954"/>
            <a:chOff x="3937658" y="3116435"/>
            <a:chExt cx="347441" cy="536954"/>
          </a:xfrm>
        </p:grpSpPr>
        <p:sp>
          <p:nvSpPr>
            <p:cNvPr id="215" name="Freeform 214"/>
            <p:cNvSpPr/>
            <p:nvPr/>
          </p:nvSpPr>
          <p:spPr>
            <a:xfrm>
              <a:off x="3958715" y="3274362"/>
              <a:ext cx="9070" cy="252685"/>
            </a:xfrm>
            <a:custGeom>
              <a:avLst/>
              <a:gdLst/>
              <a:ahLst/>
              <a:cxnLst/>
              <a:rect l="0" t="0" r="0" b="0"/>
              <a:pathLst>
                <a:path w="9070" h="252685">
                  <a:moveTo>
                    <a:pt x="0" y="0"/>
                  </a:moveTo>
                  <a:lnTo>
                    <a:pt x="3119" y="62478"/>
                  </a:lnTo>
                  <a:lnTo>
                    <a:pt x="9065" y="124775"/>
                  </a:lnTo>
                  <a:lnTo>
                    <a:pt x="9069" y="183831"/>
                  </a:lnTo>
                  <a:lnTo>
                    <a:pt x="2138" y="227385"/>
                  </a:lnTo>
                  <a:lnTo>
                    <a:pt x="0" y="252684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6" name="Freeform 215"/>
            <p:cNvSpPr/>
            <p:nvPr/>
          </p:nvSpPr>
          <p:spPr>
            <a:xfrm>
              <a:off x="3937658" y="3189067"/>
              <a:ext cx="128453" cy="158996"/>
            </a:xfrm>
            <a:custGeom>
              <a:avLst/>
              <a:gdLst/>
              <a:ahLst/>
              <a:cxnLst/>
              <a:rect l="0" t="0" r="0" b="0"/>
              <a:pathLst>
                <a:path w="128453" h="158996">
                  <a:moveTo>
                    <a:pt x="0" y="43181"/>
                  </a:moveTo>
                  <a:lnTo>
                    <a:pt x="5589" y="26414"/>
                  </a:lnTo>
                  <a:lnTo>
                    <a:pt x="17692" y="11943"/>
                  </a:lnTo>
                  <a:lnTo>
                    <a:pt x="25832" y="4808"/>
                  </a:lnTo>
                  <a:lnTo>
                    <a:pt x="50475" y="0"/>
                  </a:lnTo>
                  <a:lnTo>
                    <a:pt x="78585" y="2933"/>
                  </a:lnTo>
                  <a:lnTo>
                    <a:pt x="102777" y="12035"/>
                  </a:lnTo>
                  <a:lnTo>
                    <a:pt x="118988" y="30118"/>
                  </a:lnTo>
                  <a:lnTo>
                    <a:pt x="124949" y="41492"/>
                  </a:lnTo>
                  <a:lnTo>
                    <a:pt x="128452" y="66607"/>
                  </a:lnTo>
                  <a:lnTo>
                    <a:pt x="124940" y="91027"/>
                  </a:lnTo>
                  <a:lnTo>
                    <a:pt x="109809" y="117929"/>
                  </a:lnTo>
                  <a:lnTo>
                    <a:pt x="97157" y="133334"/>
                  </a:lnTo>
                  <a:lnTo>
                    <a:pt x="52642" y="158995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7" name="Freeform 216"/>
            <p:cNvSpPr/>
            <p:nvPr/>
          </p:nvSpPr>
          <p:spPr>
            <a:xfrm>
              <a:off x="4053471" y="3444142"/>
              <a:ext cx="63172" cy="125019"/>
            </a:xfrm>
            <a:custGeom>
              <a:avLst/>
              <a:gdLst/>
              <a:ahLst/>
              <a:cxnLst/>
              <a:rect l="0" t="0" r="0" b="0"/>
              <a:pathLst>
                <a:path w="63172" h="125019">
                  <a:moveTo>
                    <a:pt x="0" y="40790"/>
                  </a:moveTo>
                  <a:lnTo>
                    <a:pt x="9575" y="16744"/>
                  </a:lnTo>
                  <a:lnTo>
                    <a:pt x="20243" y="2417"/>
                  </a:lnTo>
                  <a:lnTo>
                    <a:pt x="26364" y="0"/>
                  </a:lnTo>
                  <a:lnTo>
                    <a:pt x="32784" y="729"/>
                  </a:lnTo>
                  <a:lnTo>
                    <a:pt x="39403" y="3554"/>
                  </a:lnTo>
                  <a:lnTo>
                    <a:pt x="43816" y="10117"/>
                  </a:lnTo>
                  <a:lnTo>
                    <a:pt x="48720" y="29887"/>
                  </a:lnTo>
                  <a:lnTo>
                    <a:pt x="44660" y="51153"/>
                  </a:lnTo>
                  <a:lnTo>
                    <a:pt x="18161" y="111356"/>
                  </a:lnTo>
                  <a:lnTo>
                    <a:pt x="10411" y="122455"/>
                  </a:lnTo>
                  <a:lnTo>
                    <a:pt x="11620" y="122140"/>
                  </a:lnTo>
                  <a:lnTo>
                    <a:pt x="14766" y="119590"/>
                  </a:lnTo>
                  <a:lnTo>
                    <a:pt x="27620" y="119876"/>
                  </a:lnTo>
                  <a:lnTo>
                    <a:pt x="63171" y="12501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8" name="Freeform 217"/>
            <p:cNvSpPr/>
            <p:nvPr/>
          </p:nvSpPr>
          <p:spPr>
            <a:xfrm>
              <a:off x="4158756" y="3116435"/>
              <a:ext cx="21058" cy="84229"/>
            </a:xfrm>
            <a:custGeom>
              <a:avLst/>
              <a:gdLst/>
              <a:ahLst/>
              <a:cxnLst/>
              <a:rect l="0" t="0" r="0" b="0"/>
              <a:pathLst>
                <a:path w="21058" h="84229">
                  <a:moveTo>
                    <a:pt x="21057" y="0"/>
                  </a:moveTo>
                  <a:lnTo>
                    <a:pt x="2846" y="60873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9" name="Freeform 218"/>
            <p:cNvSpPr/>
            <p:nvPr/>
          </p:nvSpPr>
          <p:spPr>
            <a:xfrm>
              <a:off x="4200870" y="3498320"/>
              <a:ext cx="63172" cy="144541"/>
            </a:xfrm>
            <a:custGeom>
              <a:avLst/>
              <a:gdLst/>
              <a:ahLst/>
              <a:cxnLst/>
              <a:rect l="0" t="0" r="0" b="0"/>
              <a:pathLst>
                <a:path w="63172" h="144541">
                  <a:moveTo>
                    <a:pt x="0" y="18198"/>
                  </a:moveTo>
                  <a:lnTo>
                    <a:pt x="5589" y="1430"/>
                  </a:lnTo>
                  <a:lnTo>
                    <a:pt x="8406" y="0"/>
                  </a:lnTo>
                  <a:lnTo>
                    <a:pt x="11453" y="2557"/>
                  </a:lnTo>
                  <a:lnTo>
                    <a:pt x="14654" y="7770"/>
                  </a:lnTo>
                  <a:lnTo>
                    <a:pt x="26084" y="70310"/>
                  </a:lnTo>
                  <a:lnTo>
                    <a:pt x="40074" y="118915"/>
                  </a:lnTo>
                  <a:lnTo>
                    <a:pt x="55288" y="142146"/>
                  </a:lnTo>
                  <a:lnTo>
                    <a:pt x="57916" y="144114"/>
                  </a:lnTo>
                  <a:lnTo>
                    <a:pt x="63171" y="14454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0" name="Freeform 219"/>
            <p:cNvSpPr/>
            <p:nvPr/>
          </p:nvSpPr>
          <p:spPr>
            <a:xfrm>
              <a:off x="4169285" y="3495461"/>
              <a:ext cx="115814" cy="157928"/>
            </a:xfrm>
            <a:custGeom>
              <a:avLst/>
              <a:gdLst/>
              <a:ahLst/>
              <a:cxnLst/>
              <a:rect l="0" t="0" r="0" b="0"/>
              <a:pathLst>
                <a:path w="115814" h="157928">
                  <a:moveTo>
                    <a:pt x="115813" y="0"/>
                  </a:moveTo>
                  <a:lnTo>
                    <a:pt x="70032" y="57234"/>
                  </a:lnTo>
                  <a:lnTo>
                    <a:pt x="22913" y="115031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054093" y="2105699"/>
            <a:ext cx="505367" cy="842281"/>
            <a:chOff x="7054093" y="2105699"/>
            <a:chExt cx="505367" cy="842281"/>
          </a:xfrm>
        </p:grpSpPr>
        <p:sp>
          <p:nvSpPr>
            <p:cNvPr id="222" name="Freeform 221"/>
            <p:cNvSpPr/>
            <p:nvPr/>
          </p:nvSpPr>
          <p:spPr>
            <a:xfrm>
              <a:off x="7117404" y="2168870"/>
              <a:ext cx="29944" cy="779110"/>
            </a:xfrm>
            <a:custGeom>
              <a:avLst/>
              <a:gdLst/>
              <a:ahLst/>
              <a:cxnLst/>
              <a:rect l="0" t="0" r="0" b="0"/>
              <a:pathLst>
                <a:path w="29944" h="779110">
                  <a:moveTo>
                    <a:pt x="20917" y="0"/>
                  </a:moveTo>
                  <a:lnTo>
                    <a:pt x="13681" y="27556"/>
                  </a:lnTo>
                  <a:lnTo>
                    <a:pt x="7919" y="90018"/>
                  </a:lnTo>
                  <a:lnTo>
                    <a:pt x="2249" y="152234"/>
                  </a:lnTo>
                  <a:lnTo>
                    <a:pt x="921" y="198681"/>
                  </a:lnTo>
                  <a:lnTo>
                    <a:pt x="332" y="246620"/>
                  </a:lnTo>
                  <a:lnTo>
                    <a:pt x="0" y="302880"/>
                  </a:lnTo>
                  <a:lnTo>
                    <a:pt x="7123" y="356576"/>
                  </a:lnTo>
                  <a:lnTo>
                    <a:pt x="9743" y="417269"/>
                  </a:lnTo>
                  <a:lnTo>
                    <a:pt x="10198" y="469516"/>
                  </a:lnTo>
                  <a:lnTo>
                    <a:pt x="15941" y="523502"/>
                  </a:lnTo>
                  <a:lnTo>
                    <a:pt x="19934" y="584773"/>
                  </a:lnTo>
                  <a:lnTo>
                    <a:pt x="23843" y="646962"/>
                  </a:lnTo>
                  <a:lnTo>
                    <a:pt x="29943" y="699323"/>
                  </a:lnTo>
                  <a:lnTo>
                    <a:pt x="22915" y="759345"/>
                  </a:lnTo>
                  <a:lnTo>
                    <a:pt x="20917" y="779109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7054093" y="2143821"/>
              <a:ext cx="147400" cy="119806"/>
            </a:xfrm>
            <a:custGeom>
              <a:avLst/>
              <a:gdLst/>
              <a:ahLst/>
              <a:cxnLst/>
              <a:rect l="0" t="0" r="0" b="0"/>
              <a:pathLst>
                <a:path w="147400" h="119806">
                  <a:moveTo>
                    <a:pt x="0" y="88220"/>
                  </a:moveTo>
                  <a:lnTo>
                    <a:pt x="38374" y="58912"/>
                  </a:lnTo>
                  <a:lnTo>
                    <a:pt x="65465" y="23419"/>
                  </a:lnTo>
                  <a:lnTo>
                    <a:pt x="75109" y="3268"/>
                  </a:lnTo>
                  <a:lnTo>
                    <a:pt x="80488" y="0"/>
                  </a:lnTo>
                  <a:lnTo>
                    <a:pt x="86414" y="1331"/>
                  </a:lnTo>
                  <a:lnTo>
                    <a:pt x="92704" y="5727"/>
                  </a:lnTo>
                  <a:lnTo>
                    <a:pt x="102813" y="19971"/>
                  </a:lnTo>
                  <a:lnTo>
                    <a:pt x="129245" y="78170"/>
                  </a:lnTo>
                  <a:lnTo>
                    <a:pt x="147399" y="119805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7348891" y="2284683"/>
              <a:ext cx="10529" cy="231628"/>
            </a:xfrm>
            <a:custGeom>
              <a:avLst/>
              <a:gdLst/>
              <a:ahLst/>
              <a:cxnLst/>
              <a:rect l="0" t="0" r="0" b="0"/>
              <a:pathLst>
                <a:path w="10529" h="231628">
                  <a:moveTo>
                    <a:pt x="10528" y="0"/>
                  </a:moveTo>
                  <a:lnTo>
                    <a:pt x="2195" y="37478"/>
                  </a:lnTo>
                  <a:lnTo>
                    <a:pt x="434" y="88902"/>
                  </a:lnTo>
                  <a:lnTo>
                    <a:pt x="86" y="151355"/>
                  </a:lnTo>
                  <a:lnTo>
                    <a:pt x="17" y="203726"/>
                  </a:lnTo>
                  <a:lnTo>
                    <a:pt x="0" y="231627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7338362" y="2215375"/>
              <a:ext cx="120100" cy="150207"/>
            </a:xfrm>
            <a:custGeom>
              <a:avLst/>
              <a:gdLst/>
              <a:ahLst/>
              <a:cxnLst/>
              <a:rect l="0" t="0" r="0" b="0"/>
              <a:pathLst>
                <a:path w="120100" h="150207">
                  <a:moveTo>
                    <a:pt x="10529" y="27195"/>
                  </a:moveTo>
                  <a:lnTo>
                    <a:pt x="16118" y="10427"/>
                  </a:lnTo>
                  <a:lnTo>
                    <a:pt x="22444" y="5488"/>
                  </a:lnTo>
                  <a:lnTo>
                    <a:pt x="41951" y="0"/>
                  </a:lnTo>
                  <a:lnTo>
                    <a:pt x="63099" y="3800"/>
                  </a:lnTo>
                  <a:lnTo>
                    <a:pt x="105271" y="25303"/>
                  </a:lnTo>
                  <a:lnTo>
                    <a:pt x="112295" y="34122"/>
                  </a:lnTo>
                  <a:lnTo>
                    <a:pt x="120099" y="56400"/>
                  </a:lnTo>
                  <a:lnTo>
                    <a:pt x="117328" y="78779"/>
                  </a:lnTo>
                  <a:lnTo>
                    <a:pt x="107129" y="100424"/>
                  </a:lnTo>
                  <a:lnTo>
                    <a:pt x="81655" y="130001"/>
                  </a:lnTo>
                  <a:lnTo>
                    <a:pt x="62028" y="142296"/>
                  </a:lnTo>
                  <a:lnTo>
                    <a:pt x="25658" y="150206"/>
                  </a:lnTo>
                  <a:lnTo>
                    <a:pt x="11404" y="148937"/>
                  </a:lnTo>
                  <a:lnTo>
                    <a:pt x="0" y="143008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7443647" y="2442611"/>
              <a:ext cx="1" cy="105286"/>
            </a:xfrm>
            <a:custGeom>
              <a:avLst/>
              <a:gdLst/>
              <a:ahLst/>
              <a:cxnLst/>
              <a:rect l="0" t="0" r="0" b="0"/>
              <a:pathLst>
                <a:path w="1" h="105286">
                  <a:moveTo>
                    <a:pt x="0" y="0"/>
                  </a:moveTo>
                  <a:lnTo>
                    <a:pt x="0" y="54144"/>
                  </a:lnTo>
                  <a:lnTo>
                    <a:pt x="0" y="105285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7" name="Freeform 226"/>
            <p:cNvSpPr/>
            <p:nvPr/>
          </p:nvSpPr>
          <p:spPr>
            <a:xfrm>
              <a:off x="7505428" y="2505782"/>
              <a:ext cx="54032" cy="280262"/>
            </a:xfrm>
            <a:custGeom>
              <a:avLst/>
              <a:gdLst/>
              <a:ahLst/>
              <a:cxnLst/>
              <a:rect l="0" t="0" r="0" b="0"/>
              <a:pathLst>
                <a:path w="54032" h="280262">
                  <a:moveTo>
                    <a:pt x="1391" y="0"/>
                  </a:moveTo>
                  <a:lnTo>
                    <a:pt x="4510" y="42692"/>
                  </a:lnTo>
                  <a:lnTo>
                    <a:pt x="6980" y="53027"/>
                  </a:lnTo>
                  <a:lnTo>
                    <a:pt x="12135" y="58748"/>
                  </a:lnTo>
                  <a:lnTo>
                    <a:pt x="19083" y="61392"/>
                  </a:lnTo>
                  <a:lnTo>
                    <a:pt x="27223" y="61985"/>
                  </a:lnTo>
                  <a:lnTo>
                    <a:pt x="33820" y="58871"/>
                  </a:lnTo>
                  <a:lnTo>
                    <a:pt x="44270" y="46052"/>
                  </a:lnTo>
                  <a:lnTo>
                    <a:pt x="52104" y="10180"/>
                  </a:lnTo>
                  <a:lnTo>
                    <a:pt x="53176" y="18952"/>
                  </a:lnTo>
                  <a:lnTo>
                    <a:pt x="53864" y="71117"/>
                  </a:lnTo>
                  <a:lnTo>
                    <a:pt x="53983" y="119468"/>
                  </a:lnTo>
                  <a:lnTo>
                    <a:pt x="54022" y="181439"/>
                  </a:lnTo>
                  <a:lnTo>
                    <a:pt x="54031" y="244070"/>
                  </a:lnTo>
                  <a:lnTo>
                    <a:pt x="47793" y="266793"/>
                  </a:lnTo>
                  <a:lnTo>
                    <a:pt x="42854" y="276128"/>
                  </a:lnTo>
                  <a:lnTo>
                    <a:pt x="36051" y="280012"/>
                  </a:lnTo>
                  <a:lnTo>
                    <a:pt x="28007" y="280261"/>
                  </a:lnTo>
                  <a:lnTo>
                    <a:pt x="19135" y="278088"/>
                  </a:lnTo>
                  <a:lnTo>
                    <a:pt x="12051" y="273129"/>
                  </a:lnTo>
                  <a:lnTo>
                    <a:pt x="1059" y="258261"/>
                  </a:lnTo>
                  <a:lnTo>
                    <a:pt x="0" y="249383"/>
                  </a:lnTo>
                  <a:lnTo>
                    <a:pt x="11919" y="200041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7538404" y="2105699"/>
              <a:ext cx="1" cy="84229"/>
            </a:xfrm>
            <a:custGeom>
              <a:avLst/>
              <a:gdLst/>
              <a:ahLst/>
              <a:cxnLst/>
              <a:rect l="0" t="0" r="0" b="0"/>
              <a:pathLst>
                <a:path w="1" h="84229">
                  <a:moveTo>
                    <a:pt x="0" y="0"/>
                  </a:moveTo>
                  <a:lnTo>
                    <a:pt x="0" y="51025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2768994" y="2228509"/>
            <a:ext cx="852810" cy="740528"/>
            <a:chOff x="2768994" y="2228509"/>
            <a:chExt cx="852810" cy="740528"/>
          </a:xfrm>
        </p:grpSpPr>
        <p:sp>
          <p:nvSpPr>
            <p:cNvPr id="230" name="Freeform 229"/>
            <p:cNvSpPr/>
            <p:nvPr/>
          </p:nvSpPr>
          <p:spPr>
            <a:xfrm>
              <a:off x="3558637" y="2232041"/>
              <a:ext cx="10524" cy="736996"/>
            </a:xfrm>
            <a:custGeom>
              <a:avLst/>
              <a:gdLst/>
              <a:ahLst/>
              <a:cxnLst/>
              <a:rect l="0" t="0" r="0" b="0"/>
              <a:pathLst>
                <a:path w="10524" h="736996">
                  <a:moveTo>
                    <a:pt x="10523" y="0"/>
                  </a:moveTo>
                  <a:lnTo>
                    <a:pt x="10523" y="58617"/>
                  </a:lnTo>
                  <a:lnTo>
                    <a:pt x="4934" y="104586"/>
                  </a:lnTo>
                  <a:lnTo>
                    <a:pt x="1458" y="160840"/>
                  </a:lnTo>
                  <a:lnTo>
                    <a:pt x="645" y="204456"/>
                  </a:lnTo>
                  <a:lnTo>
                    <a:pt x="284" y="251136"/>
                  </a:lnTo>
                  <a:lnTo>
                    <a:pt x="123" y="299179"/>
                  </a:lnTo>
                  <a:lnTo>
                    <a:pt x="52" y="344708"/>
                  </a:lnTo>
                  <a:lnTo>
                    <a:pt x="12" y="403563"/>
                  </a:lnTo>
                  <a:lnTo>
                    <a:pt x="0" y="456876"/>
                  </a:lnTo>
                  <a:lnTo>
                    <a:pt x="3116" y="514007"/>
                  </a:lnTo>
                  <a:lnTo>
                    <a:pt x="8328" y="567979"/>
                  </a:lnTo>
                  <a:lnTo>
                    <a:pt x="9873" y="617896"/>
                  </a:lnTo>
                  <a:lnTo>
                    <a:pt x="10395" y="676685"/>
                  </a:lnTo>
                  <a:lnTo>
                    <a:pt x="10523" y="736995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3505989" y="2228509"/>
              <a:ext cx="115815" cy="140403"/>
            </a:xfrm>
            <a:custGeom>
              <a:avLst/>
              <a:gdLst/>
              <a:ahLst/>
              <a:cxnLst/>
              <a:rect l="0" t="0" r="0" b="0"/>
              <a:pathLst>
                <a:path w="115815" h="140403">
                  <a:moveTo>
                    <a:pt x="0" y="119345"/>
                  </a:moveTo>
                  <a:lnTo>
                    <a:pt x="28681" y="55918"/>
                  </a:lnTo>
                  <a:lnTo>
                    <a:pt x="54614" y="3498"/>
                  </a:lnTo>
                  <a:lnTo>
                    <a:pt x="58637" y="0"/>
                  </a:lnTo>
                  <a:lnTo>
                    <a:pt x="62488" y="1177"/>
                  </a:lnTo>
                  <a:lnTo>
                    <a:pt x="66225" y="5472"/>
                  </a:lnTo>
                  <a:lnTo>
                    <a:pt x="84168" y="67074"/>
                  </a:lnTo>
                  <a:lnTo>
                    <a:pt x="101768" y="125027"/>
                  </a:lnTo>
                  <a:lnTo>
                    <a:pt x="115814" y="140402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2" name="Freeform 231"/>
            <p:cNvSpPr/>
            <p:nvPr/>
          </p:nvSpPr>
          <p:spPr>
            <a:xfrm>
              <a:off x="2791553" y="2411026"/>
              <a:ext cx="19556" cy="231628"/>
            </a:xfrm>
            <a:custGeom>
              <a:avLst/>
              <a:gdLst/>
              <a:ahLst/>
              <a:cxnLst/>
              <a:rect l="0" t="0" r="0" b="0"/>
              <a:pathLst>
                <a:path w="19556" h="231628">
                  <a:moveTo>
                    <a:pt x="19555" y="0"/>
                  </a:moveTo>
                  <a:lnTo>
                    <a:pt x="11222" y="37478"/>
                  </a:lnTo>
                  <a:lnTo>
                    <a:pt x="9461" y="88901"/>
                  </a:lnTo>
                  <a:lnTo>
                    <a:pt x="3566" y="135785"/>
                  </a:lnTo>
                  <a:lnTo>
                    <a:pt x="0" y="186721"/>
                  </a:lnTo>
                  <a:lnTo>
                    <a:pt x="2285" y="208939"/>
                  </a:lnTo>
                  <a:lnTo>
                    <a:pt x="9027" y="231627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3" name="Freeform 232"/>
            <p:cNvSpPr/>
            <p:nvPr/>
          </p:nvSpPr>
          <p:spPr>
            <a:xfrm>
              <a:off x="2768994" y="2344713"/>
              <a:ext cx="141160" cy="171598"/>
            </a:xfrm>
            <a:custGeom>
              <a:avLst/>
              <a:gdLst/>
              <a:ahLst/>
              <a:cxnLst/>
              <a:rect l="0" t="0" r="0" b="0"/>
              <a:pathLst>
                <a:path w="141160" h="171598">
                  <a:moveTo>
                    <a:pt x="0" y="66313"/>
                  </a:moveTo>
                  <a:lnTo>
                    <a:pt x="5590" y="43956"/>
                  </a:lnTo>
                  <a:lnTo>
                    <a:pt x="20812" y="26740"/>
                  </a:lnTo>
                  <a:lnTo>
                    <a:pt x="63123" y="2214"/>
                  </a:lnTo>
                  <a:lnTo>
                    <a:pt x="84207" y="0"/>
                  </a:lnTo>
                  <a:lnTo>
                    <a:pt x="126338" y="8110"/>
                  </a:lnTo>
                  <a:lnTo>
                    <a:pt x="133359" y="14643"/>
                  </a:lnTo>
                  <a:lnTo>
                    <a:pt x="141159" y="34379"/>
                  </a:lnTo>
                  <a:lnTo>
                    <a:pt x="138387" y="58749"/>
                  </a:lnTo>
                  <a:lnTo>
                    <a:pt x="128186" y="84008"/>
                  </a:lnTo>
                  <a:lnTo>
                    <a:pt x="102712" y="116789"/>
                  </a:lnTo>
                  <a:lnTo>
                    <a:pt x="44228" y="161740"/>
                  </a:lnTo>
                  <a:lnTo>
                    <a:pt x="21057" y="171597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4" name="Freeform 233"/>
            <p:cNvSpPr/>
            <p:nvPr/>
          </p:nvSpPr>
          <p:spPr>
            <a:xfrm>
              <a:off x="2853837" y="2566984"/>
              <a:ext cx="73669" cy="180954"/>
            </a:xfrm>
            <a:custGeom>
              <a:avLst/>
              <a:gdLst/>
              <a:ahLst/>
              <a:cxnLst/>
              <a:rect l="0" t="0" r="0" b="0"/>
              <a:pathLst>
                <a:path w="73669" h="180954">
                  <a:moveTo>
                    <a:pt x="20442" y="33554"/>
                  </a:moveTo>
                  <a:lnTo>
                    <a:pt x="26032" y="16787"/>
                  </a:lnTo>
                  <a:lnTo>
                    <a:pt x="38134" y="5435"/>
                  </a:lnTo>
                  <a:lnTo>
                    <a:pt x="46275" y="770"/>
                  </a:lnTo>
                  <a:lnTo>
                    <a:pt x="54042" y="0"/>
                  </a:lnTo>
                  <a:lnTo>
                    <a:pt x="68911" y="5383"/>
                  </a:lnTo>
                  <a:lnTo>
                    <a:pt x="72642" y="13604"/>
                  </a:lnTo>
                  <a:lnTo>
                    <a:pt x="73668" y="38336"/>
                  </a:lnTo>
                  <a:lnTo>
                    <a:pt x="67668" y="73966"/>
                  </a:lnTo>
                  <a:lnTo>
                    <a:pt x="40324" y="128087"/>
                  </a:lnTo>
                  <a:lnTo>
                    <a:pt x="25769" y="146929"/>
                  </a:lnTo>
                  <a:lnTo>
                    <a:pt x="7602" y="159202"/>
                  </a:lnTo>
                  <a:lnTo>
                    <a:pt x="2524" y="158264"/>
                  </a:lnTo>
                  <a:lnTo>
                    <a:pt x="308" y="152959"/>
                  </a:lnTo>
                  <a:lnTo>
                    <a:pt x="0" y="144743"/>
                  </a:lnTo>
                  <a:lnTo>
                    <a:pt x="4475" y="139266"/>
                  </a:lnTo>
                  <a:lnTo>
                    <a:pt x="21924" y="133180"/>
                  </a:lnTo>
                  <a:lnTo>
                    <a:pt x="30789" y="133896"/>
                  </a:lnTo>
                  <a:lnTo>
                    <a:pt x="46878" y="140932"/>
                  </a:lnTo>
                  <a:lnTo>
                    <a:pt x="58708" y="154977"/>
                  </a:lnTo>
                  <a:lnTo>
                    <a:pt x="73085" y="180953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2979564" y="2674238"/>
              <a:ext cx="79356" cy="251206"/>
            </a:xfrm>
            <a:custGeom>
              <a:avLst/>
              <a:gdLst/>
              <a:ahLst/>
              <a:cxnLst/>
              <a:rect l="0" t="0" r="0" b="0"/>
              <a:pathLst>
                <a:path w="79356" h="251206">
                  <a:moveTo>
                    <a:pt x="0" y="0"/>
                  </a:moveTo>
                  <a:lnTo>
                    <a:pt x="17959" y="53875"/>
                  </a:lnTo>
                  <a:lnTo>
                    <a:pt x="24750" y="74247"/>
                  </a:lnTo>
                  <a:lnTo>
                    <a:pt x="28198" y="77574"/>
                  </a:lnTo>
                  <a:lnTo>
                    <a:pt x="31667" y="76283"/>
                  </a:lnTo>
                  <a:lnTo>
                    <a:pt x="38641" y="65489"/>
                  </a:lnTo>
                  <a:lnTo>
                    <a:pt x="56157" y="19976"/>
                  </a:lnTo>
                  <a:lnTo>
                    <a:pt x="59665" y="16827"/>
                  </a:lnTo>
                  <a:lnTo>
                    <a:pt x="63173" y="18237"/>
                  </a:lnTo>
                  <a:lnTo>
                    <a:pt x="66682" y="22686"/>
                  </a:lnTo>
                  <a:lnTo>
                    <a:pt x="75896" y="76225"/>
                  </a:lnTo>
                  <a:lnTo>
                    <a:pt x="79355" y="102898"/>
                  </a:lnTo>
                  <a:lnTo>
                    <a:pt x="75164" y="158149"/>
                  </a:lnTo>
                  <a:lnTo>
                    <a:pt x="72011" y="184932"/>
                  </a:lnTo>
                  <a:lnTo>
                    <a:pt x="50066" y="241552"/>
                  </a:lnTo>
                  <a:lnTo>
                    <a:pt x="43906" y="247603"/>
                  </a:lnTo>
                  <a:lnTo>
                    <a:pt x="36290" y="250466"/>
                  </a:lnTo>
                  <a:lnTo>
                    <a:pt x="27703" y="251205"/>
                  </a:lnTo>
                  <a:lnTo>
                    <a:pt x="23148" y="245849"/>
                  </a:lnTo>
                  <a:lnTo>
                    <a:pt x="21102" y="184872"/>
                  </a:lnTo>
                  <a:lnTo>
                    <a:pt x="21057" y="157927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6" name="Freeform 235"/>
            <p:cNvSpPr/>
            <p:nvPr/>
          </p:nvSpPr>
          <p:spPr>
            <a:xfrm>
              <a:off x="3021678" y="2242570"/>
              <a:ext cx="10530" cy="84229"/>
            </a:xfrm>
            <a:custGeom>
              <a:avLst/>
              <a:gdLst/>
              <a:ahLst/>
              <a:cxnLst/>
              <a:rect l="0" t="0" r="0" b="0"/>
              <a:pathLst>
                <a:path w="10530" h="84229">
                  <a:moveTo>
                    <a:pt x="10529" y="0"/>
                  </a:moveTo>
                  <a:lnTo>
                    <a:pt x="7409" y="42691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5253720" y="5116850"/>
            <a:ext cx="436809" cy="147399"/>
            <a:chOff x="5253720" y="5116850"/>
            <a:chExt cx="436809" cy="147399"/>
          </a:xfrm>
        </p:grpSpPr>
        <p:sp>
          <p:nvSpPr>
            <p:cNvPr id="238" name="Freeform 237"/>
            <p:cNvSpPr/>
            <p:nvPr/>
          </p:nvSpPr>
          <p:spPr>
            <a:xfrm>
              <a:off x="5253720" y="5190549"/>
              <a:ext cx="400084" cy="10512"/>
            </a:xfrm>
            <a:custGeom>
              <a:avLst/>
              <a:gdLst/>
              <a:ahLst/>
              <a:cxnLst/>
              <a:rect l="0" t="0" r="0" b="0"/>
              <a:pathLst>
                <a:path w="400084" h="10512">
                  <a:moveTo>
                    <a:pt x="0" y="0"/>
                  </a:moveTo>
                  <a:lnTo>
                    <a:pt x="37478" y="8333"/>
                  </a:lnTo>
                  <a:lnTo>
                    <a:pt x="94491" y="10095"/>
                  </a:lnTo>
                  <a:lnTo>
                    <a:pt x="153672" y="10443"/>
                  </a:lnTo>
                  <a:lnTo>
                    <a:pt x="210422" y="10511"/>
                  </a:lnTo>
                  <a:lnTo>
                    <a:pt x="272282" y="4936"/>
                  </a:lnTo>
                  <a:lnTo>
                    <a:pt x="332421" y="975"/>
                  </a:lnTo>
                  <a:lnTo>
                    <a:pt x="380002" y="193"/>
                  </a:lnTo>
                  <a:lnTo>
                    <a:pt x="400083" y="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5601160" y="5116850"/>
              <a:ext cx="89369" cy="147399"/>
            </a:xfrm>
            <a:custGeom>
              <a:avLst/>
              <a:gdLst/>
              <a:ahLst/>
              <a:cxnLst/>
              <a:rect l="0" t="0" r="0" b="0"/>
              <a:pathLst>
                <a:path w="89369" h="147399">
                  <a:moveTo>
                    <a:pt x="31586" y="0"/>
                  </a:moveTo>
                  <a:lnTo>
                    <a:pt x="86673" y="49498"/>
                  </a:lnTo>
                  <a:lnTo>
                    <a:pt x="89368" y="56395"/>
                  </a:lnTo>
                  <a:lnTo>
                    <a:pt x="87654" y="63333"/>
                  </a:lnTo>
                  <a:lnTo>
                    <a:pt x="76392" y="77281"/>
                  </a:lnTo>
                  <a:lnTo>
                    <a:pt x="16309" y="126346"/>
                  </a:lnTo>
                  <a:lnTo>
                    <a:pt x="0" y="14739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6032829" y="5485347"/>
            <a:ext cx="632438" cy="452726"/>
            <a:chOff x="6032829" y="5485347"/>
            <a:chExt cx="632438" cy="452726"/>
          </a:xfrm>
        </p:grpSpPr>
        <p:sp>
          <p:nvSpPr>
            <p:cNvPr id="241" name="Freeform 240"/>
            <p:cNvSpPr/>
            <p:nvPr/>
          </p:nvSpPr>
          <p:spPr>
            <a:xfrm>
              <a:off x="6064414" y="5580103"/>
              <a:ext cx="10530" cy="305328"/>
            </a:xfrm>
            <a:custGeom>
              <a:avLst/>
              <a:gdLst/>
              <a:ahLst/>
              <a:cxnLst/>
              <a:rect l="0" t="0" r="0" b="0"/>
              <a:pathLst>
                <a:path w="10530" h="305328">
                  <a:moveTo>
                    <a:pt x="0" y="0"/>
                  </a:moveTo>
                  <a:lnTo>
                    <a:pt x="3119" y="48931"/>
                  </a:lnTo>
                  <a:lnTo>
                    <a:pt x="8333" y="99896"/>
                  </a:lnTo>
                  <a:lnTo>
                    <a:pt x="9878" y="159450"/>
                  </a:lnTo>
                  <a:lnTo>
                    <a:pt x="10336" y="215311"/>
                  </a:lnTo>
                  <a:lnTo>
                    <a:pt x="10490" y="276107"/>
                  </a:lnTo>
                  <a:lnTo>
                    <a:pt x="10529" y="3053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6032829" y="5537278"/>
              <a:ext cx="169183" cy="148112"/>
            </a:xfrm>
            <a:custGeom>
              <a:avLst/>
              <a:gdLst/>
              <a:ahLst/>
              <a:cxnLst/>
              <a:rect l="0" t="0" r="0" b="0"/>
              <a:pathLst>
                <a:path w="169183" h="148112">
                  <a:moveTo>
                    <a:pt x="0" y="42825"/>
                  </a:moveTo>
                  <a:lnTo>
                    <a:pt x="9575" y="18779"/>
                  </a:lnTo>
                  <a:lnTo>
                    <a:pt x="20243" y="4452"/>
                  </a:lnTo>
                  <a:lnTo>
                    <a:pt x="28703" y="866"/>
                  </a:lnTo>
                  <a:lnTo>
                    <a:pt x="50581" y="0"/>
                  </a:lnTo>
                  <a:lnTo>
                    <a:pt x="83617" y="6090"/>
                  </a:lnTo>
                  <a:lnTo>
                    <a:pt x="115632" y="20892"/>
                  </a:lnTo>
                  <a:lnTo>
                    <a:pt x="147345" y="45685"/>
                  </a:lnTo>
                  <a:lnTo>
                    <a:pt x="167790" y="75258"/>
                  </a:lnTo>
                  <a:lnTo>
                    <a:pt x="169182" y="84335"/>
                  </a:lnTo>
                  <a:lnTo>
                    <a:pt x="167770" y="92725"/>
                  </a:lnTo>
                  <a:lnTo>
                    <a:pt x="164489" y="100658"/>
                  </a:lnTo>
                  <a:lnTo>
                    <a:pt x="151485" y="112593"/>
                  </a:lnTo>
                  <a:lnTo>
                    <a:pt x="97201" y="133554"/>
                  </a:lnTo>
                  <a:lnTo>
                    <a:pt x="42114" y="1481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6169699" y="5787900"/>
              <a:ext cx="83824" cy="150173"/>
            </a:xfrm>
            <a:custGeom>
              <a:avLst/>
              <a:gdLst/>
              <a:ahLst/>
              <a:cxnLst/>
              <a:rect l="0" t="0" r="0" b="0"/>
              <a:pathLst>
                <a:path w="83824" h="150173">
                  <a:moveTo>
                    <a:pt x="21057" y="13302"/>
                  </a:moveTo>
                  <a:lnTo>
                    <a:pt x="32236" y="2124"/>
                  </a:lnTo>
                  <a:lnTo>
                    <a:pt x="39038" y="0"/>
                  </a:lnTo>
                  <a:lnTo>
                    <a:pt x="55955" y="761"/>
                  </a:lnTo>
                  <a:lnTo>
                    <a:pt x="63039" y="4941"/>
                  </a:lnTo>
                  <a:lnTo>
                    <a:pt x="74031" y="18945"/>
                  </a:lnTo>
                  <a:lnTo>
                    <a:pt x="73920" y="26423"/>
                  </a:lnTo>
                  <a:lnTo>
                    <a:pt x="70337" y="33747"/>
                  </a:lnTo>
                  <a:lnTo>
                    <a:pt x="44959" y="62314"/>
                  </a:lnTo>
                  <a:lnTo>
                    <a:pt x="44011" y="69373"/>
                  </a:lnTo>
                  <a:lnTo>
                    <a:pt x="46888" y="76419"/>
                  </a:lnTo>
                  <a:lnTo>
                    <a:pt x="67705" y="97514"/>
                  </a:lnTo>
                  <a:lnTo>
                    <a:pt x="76722" y="104538"/>
                  </a:lnTo>
                  <a:lnTo>
                    <a:pt x="81564" y="112730"/>
                  </a:lnTo>
                  <a:lnTo>
                    <a:pt x="83823" y="131192"/>
                  </a:lnTo>
                  <a:lnTo>
                    <a:pt x="79279" y="137519"/>
                  </a:lnTo>
                  <a:lnTo>
                    <a:pt x="61751" y="144548"/>
                  </a:lnTo>
                  <a:lnTo>
                    <a:pt x="0" y="15017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4" name="Freeform 243"/>
            <p:cNvSpPr/>
            <p:nvPr/>
          </p:nvSpPr>
          <p:spPr>
            <a:xfrm>
              <a:off x="6253927" y="5485347"/>
              <a:ext cx="10530" cy="84229"/>
            </a:xfrm>
            <a:custGeom>
              <a:avLst/>
              <a:gdLst/>
              <a:ahLst/>
              <a:cxnLst/>
              <a:rect l="0" t="0" r="0" b="0"/>
              <a:pathLst>
                <a:path w="10530" h="84229">
                  <a:moveTo>
                    <a:pt x="10529" y="0"/>
                  </a:moveTo>
                  <a:lnTo>
                    <a:pt x="4939" y="62093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5" name="Freeform 244"/>
            <p:cNvSpPr/>
            <p:nvPr/>
          </p:nvSpPr>
          <p:spPr>
            <a:xfrm>
              <a:off x="6401326" y="5653803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21057"/>
                  </a:moveTo>
                  <a:lnTo>
                    <a:pt x="11178" y="9878"/>
                  </a:lnTo>
                  <a:lnTo>
                    <a:pt x="22906" y="4390"/>
                  </a:ln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6" name="Freeform 245"/>
            <p:cNvSpPr/>
            <p:nvPr/>
          </p:nvSpPr>
          <p:spPr>
            <a:xfrm>
              <a:off x="6401326" y="5727502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10529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7" name="Freeform 246"/>
            <p:cNvSpPr/>
            <p:nvPr/>
          </p:nvSpPr>
          <p:spPr>
            <a:xfrm>
              <a:off x="6580311" y="5584494"/>
              <a:ext cx="84956" cy="90367"/>
            </a:xfrm>
            <a:custGeom>
              <a:avLst/>
              <a:gdLst/>
              <a:ahLst/>
              <a:cxnLst/>
              <a:rect l="0" t="0" r="0" b="0"/>
              <a:pathLst>
                <a:path w="84956" h="90367">
                  <a:moveTo>
                    <a:pt x="0" y="27195"/>
                  </a:moveTo>
                  <a:lnTo>
                    <a:pt x="5589" y="10427"/>
                  </a:lnTo>
                  <a:lnTo>
                    <a:pt x="11915" y="5488"/>
                  </a:lnTo>
                  <a:lnTo>
                    <a:pt x="31421" y="0"/>
                  </a:lnTo>
                  <a:lnTo>
                    <a:pt x="63122" y="2499"/>
                  </a:lnTo>
                  <a:lnTo>
                    <a:pt x="71327" y="7222"/>
                  </a:lnTo>
                  <a:lnTo>
                    <a:pt x="83563" y="21827"/>
                  </a:lnTo>
                  <a:lnTo>
                    <a:pt x="84955" y="30636"/>
                  </a:lnTo>
                  <a:lnTo>
                    <a:pt x="80261" y="49781"/>
                  </a:lnTo>
                  <a:lnTo>
                    <a:pt x="67257" y="63749"/>
                  </a:lnTo>
                  <a:lnTo>
                    <a:pt x="21057" y="9036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8" name="Freeform 247"/>
            <p:cNvSpPr/>
            <p:nvPr/>
          </p:nvSpPr>
          <p:spPr>
            <a:xfrm>
              <a:off x="6632953" y="5811730"/>
              <a:ext cx="21058" cy="21058"/>
            </a:xfrm>
            <a:custGeom>
              <a:avLst/>
              <a:gdLst/>
              <a:ahLst/>
              <a:cxnLst/>
              <a:rect l="0" t="0" r="0" b="0"/>
              <a:pathLst>
                <a:path w="21058" h="21058">
                  <a:moveTo>
                    <a:pt x="21057" y="0"/>
                  </a:moveTo>
                  <a:lnTo>
                    <a:pt x="0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5443233" y="5506404"/>
            <a:ext cx="326384" cy="484312"/>
            <a:chOff x="5443233" y="5506404"/>
            <a:chExt cx="326384" cy="484312"/>
          </a:xfrm>
        </p:grpSpPr>
        <p:sp>
          <p:nvSpPr>
            <p:cNvPr id="250" name="Freeform 249"/>
            <p:cNvSpPr/>
            <p:nvPr/>
          </p:nvSpPr>
          <p:spPr>
            <a:xfrm>
              <a:off x="5458701" y="5580103"/>
              <a:ext cx="5590" cy="242157"/>
            </a:xfrm>
            <a:custGeom>
              <a:avLst/>
              <a:gdLst/>
              <a:ahLst/>
              <a:cxnLst/>
              <a:rect l="0" t="0" r="0" b="0"/>
              <a:pathLst>
                <a:path w="5590" h="242157">
                  <a:moveTo>
                    <a:pt x="5589" y="0"/>
                  </a:moveTo>
                  <a:lnTo>
                    <a:pt x="0" y="16768"/>
                  </a:lnTo>
                  <a:lnTo>
                    <a:pt x="3272" y="76752"/>
                  </a:lnTo>
                  <a:lnTo>
                    <a:pt x="5131" y="136087"/>
                  </a:lnTo>
                  <a:lnTo>
                    <a:pt x="5498" y="192868"/>
                  </a:lnTo>
                  <a:lnTo>
                    <a:pt x="5589" y="242156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1" name="Freeform 250"/>
            <p:cNvSpPr/>
            <p:nvPr/>
          </p:nvSpPr>
          <p:spPr>
            <a:xfrm>
              <a:off x="5443233" y="5524199"/>
              <a:ext cx="127445" cy="119076"/>
            </a:xfrm>
            <a:custGeom>
              <a:avLst/>
              <a:gdLst/>
              <a:ahLst/>
              <a:cxnLst/>
              <a:rect l="0" t="0" r="0" b="0"/>
              <a:pathLst>
                <a:path w="127445" h="119076">
                  <a:moveTo>
                    <a:pt x="0" y="34847"/>
                  </a:moveTo>
                  <a:lnTo>
                    <a:pt x="5589" y="18080"/>
                  </a:lnTo>
                  <a:lnTo>
                    <a:pt x="17692" y="6728"/>
                  </a:lnTo>
                  <a:lnTo>
                    <a:pt x="25832" y="2063"/>
                  </a:lnTo>
                  <a:lnTo>
                    <a:pt x="47356" y="0"/>
                  </a:lnTo>
                  <a:lnTo>
                    <a:pt x="99301" y="8207"/>
                  </a:lnTo>
                  <a:lnTo>
                    <a:pt x="109485" y="13578"/>
                  </a:lnTo>
                  <a:lnTo>
                    <a:pt x="123919" y="28904"/>
                  </a:lnTo>
                  <a:lnTo>
                    <a:pt x="127066" y="37904"/>
                  </a:lnTo>
                  <a:lnTo>
                    <a:pt x="127444" y="57263"/>
                  </a:lnTo>
                  <a:lnTo>
                    <a:pt x="117473" y="74446"/>
                  </a:lnTo>
                  <a:lnTo>
                    <a:pt x="101343" y="88711"/>
                  </a:lnTo>
                  <a:lnTo>
                    <a:pt x="40713" y="115616"/>
                  </a:lnTo>
                  <a:lnTo>
                    <a:pt x="31585" y="119075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2" name="Freeform 251"/>
            <p:cNvSpPr/>
            <p:nvPr/>
          </p:nvSpPr>
          <p:spPr>
            <a:xfrm>
              <a:off x="5537989" y="5766598"/>
              <a:ext cx="84564" cy="147193"/>
            </a:xfrm>
            <a:custGeom>
              <a:avLst/>
              <a:gdLst/>
              <a:ahLst/>
              <a:cxnLst/>
              <a:rect l="0" t="0" r="0" b="0"/>
              <a:pathLst>
                <a:path w="84564" h="147193">
                  <a:moveTo>
                    <a:pt x="0" y="13547"/>
                  </a:moveTo>
                  <a:lnTo>
                    <a:pt x="16768" y="2368"/>
                  </a:lnTo>
                  <a:lnTo>
                    <a:pt x="34359" y="0"/>
                  </a:lnTo>
                  <a:lnTo>
                    <a:pt x="43963" y="1006"/>
                  </a:lnTo>
                  <a:lnTo>
                    <a:pt x="51536" y="5186"/>
                  </a:lnTo>
                  <a:lnTo>
                    <a:pt x="63069" y="19190"/>
                  </a:lnTo>
                  <a:lnTo>
                    <a:pt x="64273" y="27837"/>
                  </a:lnTo>
                  <a:lnTo>
                    <a:pt x="59372" y="46804"/>
                  </a:lnTo>
                  <a:lnTo>
                    <a:pt x="46275" y="60693"/>
                  </a:lnTo>
                  <a:lnTo>
                    <a:pt x="37869" y="66035"/>
                  </a:lnTo>
                  <a:lnTo>
                    <a:pt x="35775" y="70765"/>
                  </a:lnTo>
                  <a:lnTo>
                    <a:pt x="37888" y="75090"/>
                  </a:lnTo>
                  <a:lnTo>
                    <a:pt x="73577" y="103626"/>
                  </a:lnTo>
                  <a:lnTo>
                    <a:pt x="84563" y="121432"/>
                  </a:lnTo>
                  <a:lnTo>
                    <a:pt x="84452" y="128754"/>
                  </a:lnTo>
                  <a:lnTo>
                    <a:pt x="80868" y="134806"/>
                  </a:lnTo>
                  <a:lnTo>
                    <a:pt x="74969" y="140010"/>
                  </a:lnTo>
                  <a:lnTo>
                    <a:pt x="55936" y="145793"/>
                  </a:lnTo>
                  <a:lnTo>
                    <a:pt x="33050" y="147192"/>
                  </a:lnTo>
                  <a:lnTo>
                    <a:pt x="11180" y="143915"/>
                  </a:lnTo>
                  <a:lnTo>
                    <a:pt x="5114" y="141403"/>
                  </a:lnTo>
                  <a:lnTo>
                    <a:pt x="2239" y="138558"/>
                  </a:lnTo>
                  <a:lnTo>
                    <a:pt x="0" y="12936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3" name="Freeform 252"/>
            <p:cNvSpPr/>
            <p:nvPr/>
          </p:nvSpPr>
          <p:spPr>
            <a:xfrm>
              <a:off x="5685389" y="5864373"/>
              <a:ext cx="52643" cy="126343"/>
            </a:xfrm>
            <a:custGeom>
              <a:avLst/>
              <a:gdLst/>
              <a:ahLst/>
              <a:cxnLst/>
              <a:rect l="0" t="0" r="0" b="0"/>
              <a:pathLst>
                <a:path w="52643" h="126343">
                  <a:moveTo>
                    <a:pt x="0" y="0"/>
                  </a:moveTo>
                  <a:lnTo>
                    <a:pt x="29308" y="49551"/>
                  </a:lnTo>
                  <a:lnTo>
                    <a:pt x="43546" y="106972"/>
                  </a:lnTo>
                  <a:lnTo>
                    <a:pt x="52642" y="126342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4" name="Freeform 253"/>
            <p:cNvSpPr/>
            <p:nvPr/>
          </p:nvSpPr>
          <p:spPr>
            <a:xfrm>
              <a:off x="5674860" y="5853844"/>
              <a:ext cx="94757" cy="115815"/>
            </a:xfrm>
            <a:custGeom>
              <a:avLst/>
              <a:gdLst/>
              <a:ahLst/>
              <a:cxnLst/>
              <a:rect l="0" t="0" r="0" b="0"/>
              <a:pathLst>
                <a:path w="94757" h="115815">
                  <a:moveTo>
                    <a:pt x="94756" y="0"/>
                  </a:moveTo>
                  <a:lnTo>
                    <a:pt x="45258" y="58564"/>
                  </a:lnTo>
                  <a:lnTo>
                    <a:pt x="0" y="115814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5" name="Freeform 254"/>
            <p:cNvSpPr/>
            <p:nvPr/>
          </p:nvSpPr>
          <p:spPr>
            <a:xfrm>
              <a:off x="5685389" y="5506404"/>
              <a:ext cx="10529" cy="94757"/>
            </a:xfrm>
            <a:custGeom>
              <a:avLst/>
              <a:gdLst/>
              <a:ahLst/>
              <a:cxnLst/>
              <a:rect l="0" t="0" r="0" b="0"/>
              <a:pathLst>
                <a:path w="10529" h="94757">
                  <a:moveTo>
                    <a:pt x="10528" y="0"/>
                  </a:moveTo>
                  <a:lnTo>
                    <a:pt x="2195" y="48930"/>
                  </a:lnTo>
                  <a:lnTo>
                    <a:pt x="0" y="94756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4716767" y="3116435"/>
            <a:ext cx="558011" cy="2015524"/>
            <a:chOff x="4716767" y="3116435"/>
            <a:chExt cx="558011" cy="2015524"/>
          </a:xfrm>
        </p:grpSpPr>
        <p:sp>
          <p:nvSpPr>
            <p:cNvPr id="257" name="Freeform 256"/>
            <p:cNvSpPr/>
            <p:nvPr/>
          </p:nvSpPr>
          <p:spPr>
            <a:xfrm>
              <a:off x="5180454" y="3116435"/>
              <a:ext cx="41681" cy="1989887"/>
            </a:xfrm>
            <a:custGeom>
              <a:avLst/>
              <a:gdLst/>
              <a:ahLst/>
              <a:cxnLst/>
              <a:rect l="0" t="0" r="0" b="0"/>
              <a:pathLst>
                <a:path w="41681" h="1989887">
                  <a:moveTo>
                    <a:pt x="41680" y="0"/>
                  </a:moveTo>
                  <a:lnTo>
                    <a:pt x="38561" y="42692"/>
                  </a:lnTo>
                  <a:lnTo>
                    <a:pt x="30958" y="104408"/>
                  </a:lnTo>
                  <a:lnTo>
                    <a:pt x="23012" y="166550"/>
                  </a:lnTo>
                  <a:lnTo>
                    <a:pt x="21095" y="224231"/>
                  </a:lnTo>
                  <a:lnTo>
                    <a:pt x="19547" y="281855"/>
                  </a:lnTo>
                  <a:lnTo>
                    <a:pt x="12308" y="345230"/>
                  </a:lnTo>
                  <a:lnTo>
                    <a:pt x="10532" y="403156"/>
                  </a:lnTo>
                  <a:lnTo>
                    <a:pt x="10181" y="460828"/>
                  </a:lnTo>
                  <a:lnTo>
                    <a:pt x="10112" y="524212"/>
                  </a:lnTo>
                  <a:lnTo>
                    <a:pt x="13220" y="571003"/>
                  </a:lnTo>
                  <a:lnTo>
                    <a:pt x="15310" y="618792"/>
                  </a:lnTo>
                  <a:lnTo>
                    <a:pt x="11640" y="665707"/>
                  </a:lnTo>
                  <a:lnTo>
                    <a:pt x="10400" y="728372"/>
                  </a:lnTo>
                  <a:lnTo>
                    <a:pt x="10185" y="777204"/>
                  </a:lnTo>
                  <a:lnTo>
                    <a:pt x="10113" y="840040"/>
                  </a:lnTo>
                  <a:lnTo>
                    <a:pt x="10100" y="896208"/>
                  </a:lnTo>
                  <a:lnTo>
                    <a:pt x="8926" y="950415"/>
                  </a:lnTo>
                  <a:lnTo>
                    <a:pt x="2860" y="1002352"/>
                  </a:lnTo>
                  <a:lnTo>
                    <a:pt x="3336" y="1065534"/>
                  </a:lnTo>
                  <a:lnTo>
                    <a:pt x="8092" y="1116660"/>
                  </a:lnTo>
                  <a:lnTo>
                    <a:pt x="9502" y="1165733"/>
                  </a:lnTo>
                  <a:lnTo>
                    <a:pt x="9919" y="1213029"/>
                  </a:lnTo>
                  <a:lnTo>
                    <a:pt x="10060" y="1275823"/>
                  </a:lnTo>
                  <a:lnTo>
                    <a:pt x="10084" y="1324676"/>
                  </a:lnTo>
                  <a:lnTo>
                    <a:pt x="10092" y="1376196"/>
                  </a:lnTo>
                  <a:lnTo>
                    <a:pt x="10094" y="1438771"/>
                  </a:lnTo>
                  <a:lnTo>
                    <a:pt x="10095" y="1489031"/>
                  </a:lnTo>
                  <a:lnTo>
                    <a:pt x="10095" y="1539798"/>
                  </a:lnTo>
                  <a:lnTo>
                    <a:pt x="10095" y="1602586"/>
                  </a:lnTo>
                  <a:lnTo>
                    <a:pt x="10095" y="1665378"/>
                  </a:lnTo>
                  <a:lnTo>
                    <a:pt x="1762" y="1728654"/>
                  </a:lnTo>
                  <a:lnTo>
                    <a:pt x="0" y="1783217"/>
                  </a:lnTo>
                  <a:lnTo>
                    <a:pt x="7957" y="1844734"/>
                  </a:lnTo>
                  <a:lnTo>
                    <a:pt x="9672" y="1899083"/>
                  </a:lnTo>
                  <a:lnTo>
                    <a:pt x="10011" y="1952539"/>
                  </a:lnTo>
                  <a:lnTo>
                    <a:pt x="10095" y="1989886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8" name="Freeform 257"/>
            <p:cNvSpPr/>
            <p:nvPr/>
          </p:nvSpPr>
          <p:spPr>
            <a:xfrm>
              <a:off x="5137906" y="4958922"/>
              <a:ext cx="136872" cy="173037"/>
            </a:xfrm>
            <a:custGeom>
              <a:avLst/>
              <a:gdLst/>
              <a:ahLst/>
              <a:cxnLst/>
              <a:rect l="0" t="0" r="0" b="0"/>
              <a:pathLst>
                <a:path w="136872" h="173037">
                  <a:moveTo>
                    <a:pt x="0" y="0"/>
                  </a:moveTo>
                  <a:lnTo>
                    <a:pt x="19128" y="62280"/>
                  </a:lnTo>
                  <a:lnTo>
                    <a:pt x="40000" y="116331"/>
                  </a:lnTo>
                  <a:lnTo>
                    <a:pt x="61324" y="166479"/>
                  </a:lnTo>
                  <a:lnTo>
                    <a:pt x="67789" y="171817"/>
                  </a:lnTo>
                  <a:lnTo>
                    <a:pt x="74439" y="173036"/>
                  </a:lnTo>
                  <a:lnTo>
                    <a:pt x="81211" y="171510"/>
                  </a:lnTo>
                  <a:lnTo>
                    <a:pt x="86896" y="165812"/>
                  </a:lnTo>
                  <a:lnTo>
                    <a:pt x="96333" y="147004"/>
                  </a:lnTo>
                  <a:lnTo>
                    <a:pt x="108222" y="98929"/>
                  </a:lnTo>
                  <a:lnTo>
                    <a:pt x="122720" y="40122"/>
                  </a:lnTo>
                  <a:lnTo>
                    <a:pt x="136871" y="10528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9" name="Freeform 258"/>
            <p:cNvSpPr/>
            <p:nvPr/>
          </p:nvSpPr>
          <p:spPr>
            <a:xfrm>
              <a:off x="4716767" y="4137699"/>
              <a:ext cx="10529" cy="200043"/>
            </a:xfrm>
            <a:custGeom>
              <a:avLst/>
              <a:gdLst/>
              <a:ahLst/>
              <a:cxnLst/>
              <a:rect l="0" t="0" r="0" b="0"/>
              <a:pathLst>
                <a:path w="10529" h="200043">
                  <a:moveTo>
                    <a:pt x="0" y="0"/>
                  </a:moveTo>
                  <a:lnTo>
                    <a:pt x="0" y="57265"/>
                  </a:lnTo>
                  <a:lnTo>
                    <a:pt x="5589" y="118157"/>
                  </a:lnTo>
                  <a:lnTo>
                    <a:pt x="9878" y="180001"/>
                  </a:lnTo>
                  <a:lnTo>
                    <a:pt x="10528" y="200042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0" name="Freeform 259"/>
            <p:cNvSpPr/>
            <p:nvPr/>
          </p:nvSpPr>
          <p:spPr>
            <a:xfrm>
              <a:off x="4716767" y="4081529"/>
              <a:ext cx="126532" cy="140399"/>
            </a:xfrm>
            <a:custGeom>
              <a:avLst/>
              <a:gdLst/>
              <a:ahLst/>
              <a:cxnLst/>
              <a:rect l="0" t="0" r="0" b="0"/>
              <a:pathLst>
                <a:path w="126532" h="140399">
                  <a:moveTo>
                    <a:pt x="0" y="45642"/>
                  </a:moveTo>
                  <a:lnTo>
                    <a:pt x="34897" y="16333"/>
                  </a:lnTo>
                  <a:lnTo>
                    <a:pt x="64152" y="1733"/>
                  </a:lnTo>
                  <a:lnTo>
                    <a:pt x="84663" y="0"/>
                  </a:lnTo>
                  <a:lnTo>
                    <a:pt x="104308" y="4299"/>
                  </a:lnTo>
                  <a:lnTo>
                    <a:pt x="120838" y="14009"/>
                  </a:lnTo>
                  <a:lnTo>
                    <a:pt x="125013" y="21044"/>
                  </a:lnTo>
                  <a:lnTo>
                    <a:pt x="126531" y="38219"/>
                  </a:lnTo>
                  <a:lnTo>
                    <a:pt x="115219" y="67619"/>
                  </a:lnTo>
                  <a:lnTo>
                    <a:pt x="91461" y="92968"/>
                  </a:lnTo>
                  <a:lnTo>
                    <a:pt x="44799" y="126512"/>
                  </a:lnTo>
                  <a:lnTo>
                    <a:pt x="21056" y="140398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1" name="Freeform 260"/>
            <p:cNvSpPr/>
            <p:nvPr/>
          </p:nvSpPr>
          <p:spPr>
            <a:xfrm>
              <a:off x="4769409" y="4273746"/>
              <a:ext cx="64270" cy="158752"/>
            </a:xfrm>
            <a:custGeom>
              <a:avLst/>
              <a:gdLst/>
              <a:ahLst/>
              <a:cxnLst/>
              <a:rect l="0" t="0" r="0" b="0"/>
              <a:pathLst>
                <a:path w="64270" h="158752">
                  <a:moveTo>
                    <a:pt x="21057" y="21880"/>
                  </a:moveTo>
                  <a:lnTo>
                    <a:pt x="26646" y="5113"/>
                  </a:lnTo>
                  <a:lnTo>
                    <a:pt x="31802" y="1343"/>
                  </a:lnTo>
                  <a:lnTo>
                    <a:pt x="38749" y="0"/>
                  </a:lnTo>
                  <a:lnTo>
                    <a:pt x="46890" y="275"/>
                  </a:lnTo>
                  <a:lnTo>
                    <a:pt x="51147" y="3967"/>
                  </a:lnTo>
                  <a:lnTo>
                    <a:pt x="52816" y="9938"/>
                  </a:lnTo>
                  <a:lnTo>
                    <a:pt x="52758" y="17429"/>
                  </a:lnTo>
                  <a:lnTo>
                    <a:pt x="49210" y="24762"/>
                  </a:lnTo>
                  <a:lnTo>
                    <a:pt x="35909" y="39149"/>
                  </a:lnTo>
                  <a:lnTo>
                    <a:pt x="34468" y="45091"/>
                  </a:lnTo>
                  <a:lnTo>
                    <a:pt x="37017" y="50223"/>
                  </a:lnTo>
                  <a:lnTo>
                    <a:pt x="60734" y="72453"/>
                  </a:lnTo>
                  <a:lnTo>
                    <a:pt x="63886" y="80162"/>
                  </a:lnTo>
                  <a:lnTo>
                    <a:pt x="64269" y="98086"/>
                  </a:lnTo>
                  <a:lnTo>
                    <a:pt x="57420" y="114631"/>
                  </a:lnTo>
                  <a:lnTo>
                    <a:pt x="45407" y="129784"/>
                  </a:lnTo>
                  <a:lnTo>
                    <a:pt x="21253" y="149128"/>
                  </a:lnTo>
                  <a:lnTo>
                    <a:pt x="0" y="158751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2" name="Freeform 261"/>
            <p:cNvSpPr/>
            <p:nvPr/>
          </p:nvSpPr>
          <p:spPr>
            <a:xfrm>
              <a:off x="4849106" y="4316684"/>
              <a:ext cx="99188" cy="291833"/>
            </a:xfrm>
            <a:custGeom>
              <a:avLst/>
              <a:gdLst/>
              <a:ahLst/>
              <a:cxnLst/>
              <a:rect l="0" t="0" r="0" b="0"/>
              <a:pathLst>
                <a:path w="99188" h="291833">
                  <a:moveTo>
                    <a:pt x="57173" y="0"/>
                  </a:moveTo>
                  <a:lnTo>
                    <a:pt x="48109" y="58617"/>
                  </a:lnTo>
                  <a:lnTo>
                    <a:pt x="49960" y="64814"/>
                  </a:lnTo>
                  <a:lnTo>
                    <a:pt x="53535" y="66606"/>
                  </a:lnTo>
                  <a:lnTo>
                    <a:pt x="58257" y="65461"/>
                  </a:lnTo>
                  <a:lnTo>
                    <a:pt x="76082" y="47082"/>
                  </a:lnTo>
                  <a:lnTo>
                    <a:pt x="90592" y="19409"/>
                  </a:lnTo>
                  <a:lnTo>
                    <a:pt x="93491" y="17619"/>
                  </a:lnTo>
                  <a:lnTo>
                    <a:pt x="95423" y="21105"/>
                  </a:lnTo>
                  <a:lnTo>
                    <a:pt x="98778" y="72969"/>
                  </a:lnTo>
                  <a:lnTo>
                    <a:pt x="99187" y="126891"/>
                  </a:lnTo>
                  <a:lnTo>
                    <a:pt x="93679" y="182602"/>
                  </a:lnTo>
                  <a:lnTo>
                    <a:pt x="80155" y="237497"/>
                  </a:lnTo>
                  <a:lnTo>
                    <a:pt x="61513" y="271191"/>
                  </a:lnTo>
                  <a:lnTo>
                    <a:pt x="43894" y="288595"/>
                  </a:lnTo>
                  <a:lnTo>
                    <a:pt x="34283" y="291832"/>
                  </a:lnTo>
                  <a:lnTo>
                    <a:pt x="14245" y="289190"/>
                  </a:lnTo>
                  <a:lnTo>
                    <a:pt x="7497" y="281701"/>
                  </a:lnTo>
                  <a:lnTo>
                    <a:pt x="0" y="257781"/>
                  </a:lnTo>
                  <a:lnTo>
                    <a:pt x="1369" y="217019"/>
                  </a:lnTo>
                  <a:lnTo>
                    <a:pt x="9183" y="180895"/>
                  </a:lnTo>
                  <a:lnTo>
                    <a:pt x="31880" y="143313"/>
                  </a:lnTo>
                  <a:lnTo>
                    <a:pt x="67702" y="94756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3" name="Freeform 262"/>
            <p:cNvSpPr/>
            <p:nvPr/>
          </p:nvSpPr>
          <p:spPr>
            <a:xfrm>
              <a:off x="4916808" y="3979772"/>
              <a:ext cx="1" cy="73700"/>
            </a:xfrm>
            <a:custGeom>
              <a:avLst/>
              <a:gdLst/>
              <a:ahLst/>
              <a:cxnLst/>
              <a:rect l="0" t="0" r="0" b="0"/>
              <a:pathLst>
                <a:path w="1" h="73700">
                  <a:moveTo>
                    <a:pt x="0" y="0"/>
                  </a:moveTo>
                  <a:lnTo>
                    <a:pt x="0" y="42691"/>
                  </a:lnTo>
                  <a:lnTo>
                    <a:pt x="0" y="73699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75" name="Group 274"/>
          <p:cNvGrpSpPr/>
          <p:nvPr/>
        </p:nvGrpSpPr>
        <p:grpSpPr>
          <a:xfrm>
            <a:off x="558010" y="6518725"/>
            <a:ext cx="1516105" cy="339419"/>
            <a:chOff x="558010" y="6518725"/>
            <a:chExt cx="1516105" cy="339419"/>
          </a:xfrm>
        </p:grpSpPr>
        <p:sp>
          <p:nvSpPr>
            <p:cNvPr id="265" name="Freeform 264"/>
            <p:cNvSpPr/>
            <p:nvPr/>
          </p:nvSpPr>
          <p:spPr>
            <a:xfrm>
              <a:off x="558010" y="6518725"/>
              <a:ext cx="210571" cy="304245"/>
            </a:xfrm>
            <a:custGeom>
              <a:avLst/>
              <a:gdLst/>
              <a:ahLst/>
              <a:cxnLst/>
              <a:rect l="0" t="0" r="0" b="0"/>
              <a:pathLst>
                <a:path w="210571" h="304245">
                  <a:moveTo>
                    <a:pt x="0" y="80669"/>
                  </a:moveTo>
                  <a:lnTo>
                    <a:pt x="0" y="137933"/>
                  </a:lnTo>
                  <a:lnTo>
                    <a:pt x="5589" y="193236"/>
                  </a:lnTo>
                  <a:lnTo>
                    <a:pt x="1545" y="251816"/>
                  </a:lnTo>
                  <a:lnTo>
                    <a:pt x="3577" y="288917"/>
                  </a:lnTo>
                  <a:lnTo>
                    <a:pt x="6269" y="304244"/>
                  </a:lnTo>
                  <a:lnTo>
                    <a:pt x="5349" y="303419"/>
                  </a:lnTo>
                  <a:lnTo>
                    <a:pt x="3566" y="299358"/>
                  </a:lnTo>
                  <a:lnTo>
                    <a:pt x="704" y="241240"/>
                  </a:lnTo>
                  <a:lnTo>
                    <a:pt x="313" y="198437"/>
                  </a:lnTo>
                  <a:lnTo>
                    <a:pt x="139" y="155237"/>
                  </a:lnTo>
                  <a:lnTo>
                    <a:pt x="3161" y="100812"/>
                  </a:lnTo>
                  <a:lnTo>
                    <a:pt x="14662" y="50982"/>
                  </a:lnTo>
                  <a:lnTo>
                    <a:pt x="20303" y="45670"/>
                  </a:lnTo>
                  <a:lnTo>
                    <a:pt x="27573" y="44468"/>
                  </a:lnTo>
                  <a:lnTo>
                    <a:pt x="35930" y="46006"/>
                  </a:lnTo>
                  <a:lnTo>
                    <a:pt x="51454" y="60194"/>
                  </a:lnTo>
                  <a:lnTo>
                    <a:pt x="74894" y="101840"/>
                  </a:lnTo>
                  <a:lnTo>
                    <a:pt x="81462" y="150112"/>
                  </a:lnTo>
                  <a:lnTo>
                    <a:pt x="90917" y="212495"/>
                  </a:lnTo>
                  <a:lnTo>
                    <a:pt x="93619" y="243990"/>
                  </a:lnTo>
                  <a:lnTo>
                    <a:pt x="97651" y="197678"/>
                  </a:lnTo>
                  <a:lnTo>
                    <a:pt x="103023" y="147313"/>
                  </a:lnTo>
                  <a:lnTo>
                    <a:pt x="107734" y="96516"/>
                  </a:lnTo>
                  <a:lnTo>
                    <a:pt x="119807" y="33236"/>
                  </a:lnTo>
                  <a:lnTo>
                    <a:pt x="135584" y="3573"/>
                  </a:lnTo>
                  <a:lnTo>
                    <a:pt x="143032" y="25"/>
                  </a:lnTo>
                  <a:lnTo>
                    <a:pt x="151506" y="0"/>
                  </a:lnTo>
                  <a:lnTo>
                    <a:pt x="160666" y="2323"/>
                  </a:lnTo>
                  <a:lnTo>
                    <a:pt x="167942" y="7382"/>
                  </a:lnTo>
                  <a:lnTo>
                    <a:pt x="179146" y="22361"/>
                  </a:lnTo>
                  <a:lnTo>
                    <a:pt x="192030" y="61702"/>
                  </a:lnTo>
                  <a:lnTo>
                    <a:pt x="197668" y="115993"/>
                  </a:lnTo>
                  <a:lnTo>
                    <a:pt x="199338" y="170944"/>
                  </a:lnTo>
                  <a:lnTo>
                    <a:pt x="199833" y="224270"/>
                  </a:lnTo>
                  <a:lnTo>
                    <a:pt x="208347" y="283114"/>
                  </a:lnTo>
                  <a:lnTo>
                    <a:pt x="210570" y="30176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6" name="Freeform 265"/>
            <p:cNvSpPr/>
            <p:nvPr/>
          </p:nvSpPr>
          <p:spPr>
            <a:xfrm>
              <a:off x="818483" y="6662564"/>
              <a:ext cx="118554" cy="167945"/>
            </a:xfrm>
            <a:custGeom>
              <a:avLst/>
              <a:gdLst/>
              <a:ahLst/>
              <a:cxnLst/>
              <a:rect l="0" t="0" r="0" b="0"/>
              <a:pathLst>
                <a:path w="118554" h="167945">
                  <a:moveTo>
                    <a:pt x="13268" y="0"/>
                  </a:moveTo>
                  <a:lnTo>
                    <a:pt x="7679" y="16768"/>
                  </a:lnTo>
                  <a:lnTo>
                    <a:pt x="8054" y="34359"/>
                  </a:lnTo>
                  <a:lnTo>
                    <a:pt x="9792" y="43963"/>
                  </a:lnTo>
                  <a:lnTo>
                    <a:pt x="14460" y="51536"/>
                  </a:lnTo>
                  <a:lnTo>
                    <a:pt x="29006" y="63069"/>
                  </a:lnTo>
                  <a:lnTo>
                    <a:pt x="36628" y="64273"/>
                  </a:lnTo>
                  <a:lnTo>
                    <a:pt x="44049" y="62736"/>
                  </a:lnTo>
                  <a:lnTo>
                    <a:pt x="51336" y="59372"/>
                  </a:lnTo>
                  <a:lnTo>
                    <a:pt x="72770" y="37869"/>
                  </a:lnTo>
                  <a:lnTo>
                    <a:pt x="76333" y="28756"/>
                  </a:lnTo>
                  <a:lnTo>
                    <a:pt x="77172" y="9271"/>
                  </a:lnTo>
                  <a:lnTo>
                    <a:pt x="72248" y="3841"/>
                  </a:lnTo>
                  <a:lnTo>
                    <a:pt x="64286" y="1392"/>
                  </a:lnTo>
                  <a:lnTo>
                    <a:pt x="54299" y="927"/>
                  </a:lnTo>
                  <a:lnTo>
                    <a:pt x="45301" y="4128"/>
                  </a:lnTo>
                  <a:lnTo>
                    <a:pt x="29065" y="17043"/>
                  </a:lnTo>
                  <a:lnTo>
                    <a:pt x="12359" y="44044"/>
                  </a:lnTo>
                  <a:lnTo>
                    <a:pt x="0" y="85450"/>
                  </a:lnTo>
                  <a:lnTo>
                    <a:pt x="108" y="129174"/>
                  </a:lnTo>
                  <a:lnTo>
                    <a:pt x="7809" y="151387"/>
                  </a:lnTo>
                  <a:lnTo>
                    <a:pt x="13138" y="160586"/>
                  </a:lnTo>
                  <a:lnTo>
                    <a:pt x="21370" y="165549"/>
                  </a:lnTo>
                  <a:lnTo>
                    <a:pt x="42995" y="167944"/>
                  </a:lnTo>
                  <a:lnTo>
                    <a:pt x="52973" y="164606"/>
                  </a:lnTo>
                  <a:lnTo>
                    <a:pt x="93207" y="130038"/>
                  </a:lnTo>
                  <a:lnTo>
                    <a:pt x="118553" y="947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7" name="Freeform 266"/>
            <p:cNvSpPr/>
            <p:nvPr/>
          </p:nvSpPr>
          <p:spPr>
            <a:xfrm>
              <a:off x="979343" y="6557280"/>
              <a:ext cx="10336" cy="242156"/>
            </a:xfrm>
            <a:custGeom>
              <a:avLst/>
              <a:gdLst/>
              <a:ahLst/>
              <a:cxnLst/>
              <a:rect l="0" t="0" r="0" b="0"/>
              <a:pathLst>
                <a:path w="10336" h="242156">
                  <a:moveTo>
                    <a:pt x="10335" y="0"/>
                  </a:moveTo>
                  <a:lnTo>
                    <a:pt x="2002" y="60383"/>
                  </a:lnTo>
                  <a:lnTo>
                    <a:pt x="457" y="118107"/>
                  </a:lnTo>
                  <a:lnTo>
                    <a:pt x="0" y="173425"/>
                  </a:lnTo>
                  <a:lnTo>
                    <a:pt x="2984" y="213212"/>
                  </a:lnTo>
                  <a:lnTo>
                    <a:pt x="10335" y="2421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8" name="Freeform 267"/>
            <p:cNvSpPr/>
            <p:nvPr/>
          </p:nvSpPr>
          <p:spPr>
            <a:xfrm>
              <a:off x="989678" y="6799435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9" name="Freeform 268"/>
            <p:cNvSpPr/>
            <p:nvPr/>
          </p:nvSpPr>
          <p:spPr>
            <a:xfrm>
              <a:off x="952504" y="6572389"/>
              <a:ext cx="237217" cy="248104"/>
            </a:xfrm>
            <a:custGeom>
              <a:avLst/>
              <a:gdLst/>
              <a:ahLst/>
              <a:cxnLst/>
              <a:rect l="0" t="0" r="0" b="0"/>
              <a:pathLst>
                <a:path w="237217" h="248104">
                  <a:moveTo>
                    <a:pt x="5589" y="153346"/>
                  </a:moveTo>
                  <a:lnTo>
                    <a:pt x="0" y="170114"/>
                  </a:lnTo>
                  <a:lnTo>
                    <a:pt x="3033" y="171544"/>
                  </a:lnTo>
                  <a:lnTo>
                    <a:pt x="18881" y="163774"/>
                  </a:lnTo>
                  <a:lnTo>
                    <a:pt x="48522" y="134079"/>
                  </a:lnTo>
                  <a:lnTo>
                    <a:pt x="81573" y="73718"/>
                  </a:lnTo>
                  <a:lnTo>
                    <a:pt x="110632" y="14828"/>
                  </a:lnTo>
                  <a:lnTo>
                    <a:pt x="117732" y="4849"/>
                  </a:lnTo>
                  <a:lnTo>
                    <a:pt x="124804" y="536"/>
                  </a:lnTo>
                  <a:lnTo>
                    <a:pt x="131859" y="0"/>
                  </a:lnTo>
                  <a:lnTo>
                    <a:pt x="138902" y="1983"/>
                  </a:lnTo>
                  <a:lnTo>
                    <a:pt x="143597" y="9154"/>
                  </a:lnTo>
                  <a:lnTo>
                    <a:pt x="148814" y="32719"/>
                  </a:lnTo>
                  <a:lnTo>
                    <a:pt x="146162" y="90050"/>
                  </a:lnTo>
                  <a:lnTo>
                    <a:pt x="143556" y="142131"/>
                  </a:lnTo>
                  <a:lnTo>
                    <a:pt x="131151" y="204512"/>
                  </a:lnTo>
                  <a:lnTo>
                    <a:pt x="126905" y="219371"/>
                  </a:lnTo>
                  <a:lnTo>
                    <a:pt x="133711" y="197194"/>
                  </a:lnTo>
                  <a:lnTo>
                    <a:pt x="136627" y="186088"/>
                  </a:lnTo>
                  <a:lnTo>
                    <a:pt x="142081" y="182193"/>
                  </a:lnTo>
                  <a:lnTo>
                    <a:pt x="149226" y="183106"/>
                  </a:lnTo>
                  <a:lnTo>
                    <a:pt x="157499" y="187223"/>
                  </a:lnTo>
                  <a:lnTo>
                    <a:pt x="169811" y="201158"/>
                  </a:lnTo>
                  <a:lnTo>
                    <a:pt x="192836" y="238699"/>
                  </a:lnTo>
                  <a:lnTo>
                    <a:pt x="200610" y="244173"/>
                  </a:lnTo>
                  <a:lnTo>
                    <a:pt x="209302" y="246653"/>
                  </a:lnTo>
                  <a:lnTo>
                    <a:pt x="237216" y="24810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0" name="Freeform 269"/>
            <p:cNvSpPr/>
            <p:nvPr/>
          </p:nvSpPr>
          <p:spPr>
            <a:xfrm>
              <a:off x="1212240" y="6712895"/>
              <a:ext cx="57457" cy="98546"/>
            </a:xfrm>
            <a:custGeom>
              <a:avLst/>
              <a:gdLst/>
              <a:ahLst/>
              <a:cxnLst/>
              <a:rect l="0" t="0" r="0" b="0"/>
              <a:pathLst>
                <a:path w="57457" h="98546">
                  <a:moveTo>
                    <a:pt x="9065" y="12840"/>
                  </a:moveTo>
                  <a:lnTo>
                    <a:pt x="732" y="61771"/>
                  </a:lnTo>
                  <a:lnTo>
                    <a:pt x="0" y="77047"/>
                  </a:lnTo>
                  <a:lnTo>
                    <a:pt x="4192" y="87230"/>
                  </a:lnTo>
                  <a:lnTo>
                    <a:pt x="11665" y="94019"/>
                  </a:lnTo>
                  <a:lnTo>
                    <a:pt x="21327" y="98545"/>
                  </a:lnTo>
                  <a:lnTo>
                    <a:pt x="30108" y="98053"/>
                  </a:lnTo>
                  <a:lnTo>
                    <a:pt x="46104" y="88147"/>
                  </a:lnTo>
                  <a:lnTo>
                    <a:pt x="54773" y="65807"/>
                  </a:lnTo>
                  <a:lnTo>
                    <a:pt x="57456" y="37551"/>
                  </a:lnTo>
                  <a:lnTo>
                    <a:pt x="54749" y="9395"/>
                  </a:lnTo>
                  <a:lnTo>
                    <a:pt x="50049" y="2354"/>
                  </a:lnTo>
                  <a:lnTo>
                    <a:pt x="43407" y="0"/>
                  </a:lnTo>
                  <a:lnTo>
                    <a:pt x="19594" y="23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1" name="Freeform 270"/>
            <p:cNvSpPr/>
            <p:nvPr/>
          </p:nvSpPr>
          <p:spPr>
            <a:xfrm>
              <a:off x="1351698" y="6602748"/>
              <a:ext cx="90707" cy="249330"/>
            </a:xfrm>
            <a:custGeom>
              <a:avLst/>
              <a:gdLst/>
              <a:ahLst/>
              <a:cxnLst/>
              <a:rect l="0" t="0" r="0" b="0"/>
              <a:pathLst>
                <a:path w="90707" h="249330">
                  <a:moveTo>
                    <a:pt x="59120" y="112459"/>
                  </a:moveTo>
                  <a:lnTo>
                    <a:pt x="47942" y="101280"/>
                  </a:lnTo>
                  <a:lnTo>
                    <a:pt x="42309" y="101497"/>
                  </a:lnTo>
                  <a:lnTo>
                    <a:pt x="29812" y="111096"/>
                  </a:lnTo>
                  <a:lnTo>
                    <a:pt x="9622" y="141820"/>
                  </a:lnTo>
                  <a:lnTo>
                    <a:pt x="0" y="180561"/>
                  </a:lnTo>
                  <a:lnTo>
                    <a:pt x="2739" y="216085"/>
                  </a:lnTo>
                  <a:lnTo>
                    <a:pt x="7495" y="222487"/>
                  </a:lnTo>
                  <a:lnTo>
                    <a:pt x="14175" y="225585"/>
                  </a:lnTo>
                  <a:lnTo>
                    <a:pt x="22138" y="226481"/>
                  </a:lnTo>
                  <a:lnTo>
                    <a:pt x="28616" y="223568"/>
                  </a:lnTo>
                  <a:lnTo>
                    <a:pt x="38934" y="210974"/>
                  </a:lnTo>
                  <a:lnTo>
                    <a:pt x="55089" y="171953"/>
                  </a:lnTo>
                  <a:lnTo>
                    <a:pt x="69546" y="113465"/>
                  </a:lnTo>
                  <a:lnTo>
                    <a:pt x="78077" y="50917"/>
                  </a:lnTo>
                  <a:lnTo>
                    <a:pt x="73966" y="5187"/>
                  </a:lnTo>
                  <a:lnTo>
                    <a:pt x="71357" y="0"/>
                  </a:lnTo>
                  <a:lnTo>
                    <a:pt x="68448" y="1221"/>
                  </a:lnTo>
                  <a:lnTo>
                    <a:pt x="65339" y="6715"/>
                  </a:lnTo>
                  <a:lnTo>
                    <a:pt x="60349" y="64795"/>
                  </a:lnTo>
                  <a:lnTo>
                    <a:pt x="60654" y="118744"/>
                  </a:lnTo>
                  <a:lnTo>
                    <a:pt x="67634" y="180872"/>
                  </a:lnTo>
                  <a:lnTo>
                    <a:pt x="80472" y="229438"/>
                  </a:lnTo>
                  <a:lnTo>
                    <a:pt x="90706" y="2493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1674031" y="6532519"/>
              <a:ext cx="73700" cy="319559"/>
            </a:xfrm>
            <a:custGeom>
              <a:avLst/>
              <a:gdLst/>
              <a:ahLst/>
              <a:cxnLst/>
              <a:rect l="0" t="0" r="0" b="0"/>
              <a:pathLst>
                <a:path w="73700" h="319559">
                  <a:moveTo>
                    <a:pt x="0" y="98460"/>
                  </a:moveTo>
                  <a:lnTo>
                    <a:pt x="29308" y="63562"/>
                  </a:lnTo>
                  <a:lnTo>
                    <a:pt x="55644" y="3413"/>
                  </a:lnTo>
                  <a:lnTo>
                    <a:pt x="59322" y="0"/>
                  </a:lnTo>
                  <a:lnTo>
                    <a:pt x="62945" y="1234"/>
                  </a:lnTo>
                  <a:lnTo>
                    <a:pt x="66530" y="5567"/>
                  </a:lnTo>
                  <a:lnTo>
                    <a:pt x="71575" y="39610"/>
                  </a:lnTo>
                  <a:lnTo>
                    <a:pt x="67481" y="86742"/>
                  </a:lnTo>
                  <a:lnTo>
                    <a:pt x="64448" y="137752"/>
                  </a:lnTo>
                  <a:lnTo>
                    <a:pt x="63549" y="195499"/>
                  </a:lnTo>
                  <a:lnTo>
                    <a:pt x="68872" y="245885"/>
                  </a:lnTo>
                  <a:lnTo>
                    <a:pt x="73064" y="306621"/>
                  </a:lnTo>
                  <a:lnTo>
                    <a:pt x="73699" y="3195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1684559" y="6841549"/>
              <a:ext cx="147400" cy="16595"/>
            </a:xfrm>
            <a:custGeom>
              <a:avLst/>
              <a:gdLst/>
              <a:ahLst/>
              <a:cxnLst/>
              <a:rect l="0" t="0" r="0" b="0"/>
              <a:pathLst>
                <a:path w="147400" h="16595">
                  <a:moveTo>
                    <a:pt x="0" y="10528"/>
                  </a:moveTo>
                  <a:lnTo>
                    <a:pt x="32452" y="16594"/>
                  </a:lnTo>
                  <a:lnTo>
                    <a:pt x="84342" y="5969"/>
                  </a:lnTo>
                  <a:lnTo>
                    <a:pt x="1473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2010943" y="6694150"/>
              <a:ext cx="63172" cy="21058"/>
            </a:xfrm>
            <a:custGeom>
              <a:avLst/>
              <a:gdLst/>
              <a:ahLst/>
              <a:cxnLst/>
              <a:rect l="0" t="0" r="0" b="0"/>
              <a:pathLst>
                <a:path w="63172" h="21058">
                  <a:moveTo>
                    <a:pt x="0" y="0"/>
                  </a:moveTo>
                  <a:lnTo>
                    <a:pt x="63171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95" name="Group 294"/>
          <p:cNvGrpSpPr/>
          <p:nvPr/>
        </p:nvGrpSpPr>
        <p:grpSpPr>
          <a:xfrm>
            <a:off x="415074" y="6409880"/>
            <a:ext cx="5380163" cy="653248"/>
            <a:chOff x="415074" y="6409880"/>
            <a:chExt cx="5380163" cy="653248"/>
          </a:xfrm>
        </p:grpSpPr>
        <p:sp>
          <p:nvSpPr>
            <p:cNvPr id="276" name="Freeform 275"/>
            <p:cNvSpPr/>
            <p:nvPr/>
          </p:nvSpPr>
          <p:spPr>
            <a:xfrm>
              <a:off x="2487061" y="6619306"/>
              <a:ext cx="102950" cy="214637"/>
            </a:xfrm>
            <a:custGeom>
              <a:avLst/>
              <a:gdLst/>
              <a:ahLst/>
              <a:cxnLst/>
              <a:rect l="0" t="0" r="0" b="0"/>
              <a:pathLst>
                <a:path w="102950" h="214637">
                  <a:moveTo>
                    <a:pt x="50306" y="32730"/>
                  </a:moveTo>
                  <a:lnTo>
                    <a:pt x="61485" y="21552"/>
                  </a:lnTo>
                  <a:lnTo>
                    <a:pt x="62438" y="15920"/>
                  </a:lnTo>
                  <a:lnTo>
                    <a:pt x="60734" y="9824"/>
                  </a:lnTo>
                  <a:lnTo>
                    <a:pt x="57258" y="3421"/>
                  </a:lnTo>
                  <a:lnTo>
                    <a:pt x="51431" y="323"/>
                  </a:lnTo>
                  <a:lnTo>
                    <a:pt x="35599" y="0"/>
                  </a:lnTo>
                  <a:lnTo>
                    <a:pt x="28803" y="3891"/>
                  </a:lnTo>
                  <a:lnTo>
                    <a:pt x="18132" y="17573"/>
                  </a:lnTo>
                  <a:lnTo>
                    <a:pt x="5548" y="45007"/>
                  </a:lnTo>
                  <a:lnTo>
                    <a:pt x="0" y="97719"/>
                  </a:lnTo>
                  <a:lnTo>
                    <a:pt x="3945" y="154022"/>
                  </a:lnTo>
                  <a:lnTo>
                    <a:pt x="18113" y="196570"/>
                  </a:lnTo>
                  <a:lnTo>
                    <a:pt x="26504" y="205127"/>
                  </a:lnTo>
                  <a:lnTo>
                    <a:pt x="48306" y="214636"/>
                  </a:lnTo>
                  <a:lnTo>
                    <a:pt x="70475" y="212623"/>
                  </a:lnTo>
                  <a:lnTo>
                    <a:pt x="102949" y="2011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7" name="Freeform 276"/>
            <p:cNvSpPr/>
            <p:nvPr/>
          </p:nvSpPr>
          <p:spPr>
            <a:xfrm>
              <a:off x="2616794" y="6645398"/>
              <a:ext cx="320657" cy="196152"/>
            </a:xfrm>
            <a:custGeom>
              <a:avLst/>
              <a:gdLst/>
              <a:ahLst/>
              <a:cxnLst/>
              <a:rect l="0" t="0" r="0" b="0"/>
              <a:pathLst>
                <a:path w="320657" h="196152">
                  <a:moveTo>
                    <a:pt x="25859" y="17166"/>
                  </a:moveTo>
                  <a:lnTo>
                    <a:pt x="11204" y="72307"/>
                  </a:lnTo>
                  <a:lnTo>
                    <a:pt x="0" y="123205"/>
                  </a:lnTo>
                  <a:lnTo>
                    <a:pt x="1888" y="153982"/>
                  </a:lnTo>
                  <a:lnTo>
                    <a:pt x="6368" y="165698"/>
                  </a:lnTo>
                  <a:lnTo>
                    <a:pt x="20706" y="181837"/>
                  </a:lnTo>
                  <a:lnTo>
                    <a:pt x="29442" y="184268"/>
                  </a:lnTo>
                  <a:lnTo>
                    <a:pt x="48508" y="180731"/>
                  </a:lnTo>
                  <a:lnTo>
                    <a:pt x="56166" y="174173"/>
                  </a:lnTo>
                  <a:lnTo>
                    <a:pt x="67795" y="154407"/>
                  </a:lnTo>
                  <a:lnTo>
                    <a:pt x="76386" y="95185"/>
                  </a:lnTo>
                  <a:lnTo>
                    <a:pt x="77561" y="61590"/>
                  </a:lnTo>
                  <a:lnTo>
                    <a:pt x="68725" y="30282"/>
                  </a:lnTo>
                  <a:lnTo>
                    <a:pt x="61455" y="15382"/>
                  </a:lnTo>
                  <a:lnTo>
                    <a:pt x="51929" y="6618"/>
                  </a:lnTo>
                  <a:lnTo>
                    <a:pt x="40899" y="1945"/>
                  </a:lnTo>
                  <a:lnTo>
                    <a:pt x="28866" y="0"/>
                  </a:lnTo>
                  <a:lnTo>
                    <a:pt x="23184" y="1042"/>
                  </a:lnTo>
                  <a:lnTo>
                    <a:pt x="21736" y="4078"/>
                  </a:lnTo>
                  <a:lnTo>
                    <a:pt x="23110" y="8440"/>
                  </a:lnTo>
                  <a:lnTo>
                    <a:pt x="37115" y="16407"/>
                  </a:lnTo>
                  <a:lnTo>
                    <a:pt x="84234" y="36644"/>
                  </a:lnTo>
                  <a:lnTo>
                    <a:pt x="113605" y="61932"/>
                  </a:lnTo>
                  <a:lnTo>
                    <a:pt x="140287" y="120605"/>
                  </a:lnTo>
                  <a:lnTo>
                    <a:pt x="144258" y="131749"/>
                  </a:lnTo>
                  <a:lnTo>
                    <a:pt x="148075" y="134499"/>
                  </a:lnTo>
                  <a:lnTo>
                    <a:pt x="151790" y="131653"/>
                  </a:lnTo>
                  <a:lnTo>
                    <a:pt x="159037" y="114843"/>
                  </a:lnTo>
                  <a:lnTo>
                    <a:pt x="173221" y="62630"/>
                  </a:lnTo>
                  <a:lnTo>
                    <a:pt x="176743" y="50985"/>
                  </a:lnTo>
                  <a:lnTo>
                    <a:pt x="182600" y="46731"/>
                  </a:lnTo>
                  <a:lnTo>
                    <a:pt x="190014" y="47405"/>
                  </a:lnTo>
                  <a:lnTo>
                    <a:pt x="198467" y="51364"/>
                  </a:lnTo>
                  <a:lnTo>
                    <a:pt x="204102" y="59852"/>
                  </a:lnTo>
                  <a:lnTo>
                    <a:pt x="212032" y="98574"/>
                  </a:lnTo>
                  <a:lnTo>
                    <a:pt x="217831" y="151053"/>
                  </a:lnTo>
                  <a:lnTo>
                    <a:pt x="220521" y="162577"/>
                  </a:lnTo>
                  <a:lnTo>
                    <a:pt x="223484" y="165579"/>
                  </a:lnTo>
                  <a:lnTo>
                    <a:pt x="226629" y="162901"/>
                  </a:lnTo>
                  <a:lnTo>
                    <a:pt x="233243" y="145108"/>
                  </a:lnTo>
                  <a:lnTo>
                    <a:pt x="247021" y="82733"/>
                  </a:lnTo>
                  <a:lnTo>
                    <a:pt x="250509" y="67896"/>
                  </a:lnTo>
                  <a:lnTo>
                    <a:pt x="255174" y="61515"/>
                  </a:lnTo>
                  <a:lnTo>
                    <a:pt x="260624" y="60770"/>
                  </a:lnTo>
                  <a:lnTo>
                    <a:pt x="266597" y="63783"/>
                  </a:lnTo>
                  <a:lnTo>
                    <a:pt x="276353" y="82728"/>
                  </a:lnTo>
                  <a:lnTo>
                    <a:pt x="292148" y="136962"/>
                  </a:lnTo>
                  <a:lnTo>
                    <a:pt x="306533" y="180820"/>
                  </a:lnTo>
                  <a:lnTo>
                    <a:pt x="320656" y="1961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3016464" y="6725735"/>
              <a:ext cx="26272" cy="284271"/>
            </a:xfrm>
            <a:custGeom>
              <a:avLst/>
              <a:gdLst/>
              <a:ahLst/>
              <a:cxnLst/>
              <a:rect l="0" t="0" r="0" b="0"/>
              <a:pathLst>
                <a:path w="26272" h="284271">
                  <a:moveTo>
                    <a:pt x="5214" y="0"/>
                  </a:moveTo>
                  <a:lnTo>
                    <a:pt x="5214" y="57264"/>
                  </a:lnTo>
                  <a:lnTo>
                    <a:pt x="2095" y="106655"/>
                  </a:lnTo>
                  <a:lnTo>
                    <a:pt x="0" y="155214"/>
                  </a:lnTo>
                  <a:lnTo>
                    <a:pt x="6789" y="202358"/>
                  </a:lnTo>
                  <a:lnTo>
                    <a:pt x="19563" y="259511"/>
                  </a:lnTo>
                  <a:lnTo>
                    <a:pt x="26271" y="2842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9" name="Freeform 278"/>
            <p:cNvSpPr/>
            <p:nvPr/>
          </p:nvSpPr>
          <p:spPr>
            <a:xfrm>
              <a:off x="3011150" y="6651325"/>
              <a:ext cx="116115" cy="179697"/>
            </a:xfrm>
            <a:custGeom>
              <a:avLst/>
              <a:gdLst/>
              <a:ahLst/>
              <a:cxnLst/>
              <a:rect l="0" t="0" r="0" b="0"/>
              <a:pathLst>
                <a:path w="116115" h="179697">
                  <a:moveTo>
                    <a:pt x="0" y="42825"/>
                  </a:moveTo>
                  <a:lnTo>
                    <a:pt x="5589" y="26057"/>
                  </a:lnTo>
                  <a:lnTo>
                    <a:pt x="17692" y="11586"/>
                  </a:lnTo>
                  <a:lnTo>
                    <a:pt x="25832" y="4451"/>
                  </a:lnTo>
                  <a:lnTo>
                    <a:pt x="34769" y="865"/>
                  </a:lnTo>
                  <a:lnTo>
                    <a:pt x="54057" y="0"/>
                  </a:lnTo>
                  <a:lnTo>
                    <a:pt x="84647" y="11679"/>
                  </a:lnTo>
                  <a:lnTo>
                    <a:pt x="102352" y="29762"/>
                  </a:lnTo>
                  <a:lnTo>
                    <a:pt x="110349" y="41135"/>
                  </a:lnTo>
                  <a:lnTo>
                    <a:pt x="116114" y="66251"/>
                  </a:lnTo>
                  <a:lnTo>
                    <a:pt x="113607" y="93011"/>
                  </a:lnTo>
                  <a:lnTo>
                    <a:pt x="99042" y="132044"/>
                  </a:lnTo>
                  <a:lnTo>
                    <a:pt x="86523" y="151108"/>
                  </a:lnTo>
                  <a:lnTo>
                    <a:pt x="70040" y="164261"/>
                  </a:lnTo>
                  <a:lnTo>
                    <a:pt x="31585" y="17969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0" name="Freeform 279"/>
            <p:cNvSpPr/>
            <p:nvPr/>
          </p:nvSpPr>
          <p:spPr>
            <a:xfrm>
              <a:off x="3169077" y="6520888"/>
              <a:ext cx="779110" cy="346710"/>
            </a:xfrm>
            <a:custGeom>
              <a:avLst/>
              <a:gdLst/>
              <a:ahLst/>
              <a:cxnLst/>
              <a:rect l="0" t="0" r="0" b="0"/>
              <a:pathLst>
                <a:path w="779110" h="346710">
                  <a:moveTo>
                    <a:pt x="0" y="173262"/>
                  </a:moveTo>
                  <a:lnTo>
                    <a:pt x="5590" y="190030"/>
                  </a:lnTo>
                  <a:lnTo>
                    <a:pt x="5214" y="207621"/>
                  </a:lnTo>
                  <a:lnTo>
                    <a:pt x="1030" y="264277"/>
                  </a:lnTo>
                  <a:lnTo>
                    <a:pt x="2544" y="323908"/>
                  </a:lnTo>
                  <a:lnTo>
                    <a:pt x="11269" y="343941"/>
                  </a:lnTo>
                  <a:lnTo>
                    <a:pt x="19211" y="346709"/>
                  </a:lnTo>
                  <a:lnTo>
                    <a:pt x="40514" y="340427"/>
                  </a:lnTo>
                  <a:lnTo>
                    <a:pt x="73226" y="317159"/>
                  </a:lnTo>
                  <a:lnTo>
                    <a:pt x="93966" y="288038"/>
                  </a:lnTo>
                  <a:lnTo>
                    <a:pt x="107521" y="240414"/>
                  </a:lnTo>
                  <a:lnTo>
                    <a:pt x="107767" y="187440"/>
                  </a:lnTo>
                  <a:lnTo>
                    <a:pt x="94842" y="145877"/>
                  </a:lnTo>
                  <a:lnTo>
                    <a:pt x="85455" y="138627"/>
                  </a:lnTo>
                  <a:lnTo>
                    <a:pt x="59427" y="133692"/>
                  </a:lnTo>
                  <a:lnTo>
                    <a:pt x="34601" y="138517"/>
                  </a:lnTo>
                  <a:lnTo>
                    <a:pt x="20058" y="144952"/>
                  </a:lnTo>
                  <a:lnTo>
                    <a:pt x="66232" y="147928"/>
                  </a:lnTo>
                  <a:lnTo>
                    <a:pt x="120404" y="168171"/>
                  </a:lnTo>
                  <a:lnTo>
                    <a:pt x="139691" y="181137"/>
                  </a:lnTo>
                  <a:lnTo>
                    <a:pt x="152942" y="197819"/>
                  </a:lnTo>
                  <a:lnTo>
                    <a:pt x="170981" y="237125"/>
                  </a:lnTo>
                  <a:lnTo>
                    <a:pt x="176613" y="273813"/>
                  </a:lnTo>
                  <a:lnTo>
                    <a:pt x="178574" y="277731"/>
                  </a:lnTo>
                  <a:lnTo>
                    <a:pt x="181051" y="275663"/>
                  </a:lnTo>
                  <a:lnTo>
                    <a:pt x="211676" y="213274"/>
                  </a:lnTo>
                  <a:lnTo>
                    <a:pt x="218327" y="199937"/>
                  </a:lnTo>
                  <a:lnTo>
                    <a:pt x="225100" y="193385"/>
                  </a:lnTo>
                  <a:lnTo>
                    <a:pt x="231955" y="191356"/>
                  </a:lnTo>
                  <a:lnTo>
                    <a:pt x="238865" y="192344"/>
                  </a:lnTo>
                  <a:lnTo>
                    <a:pt x="252781" y="209039"/>
                  </a:lnTo>
                  <a:lnTo>
                    <a:pt x="280779" y="256238"/>
                  </a:lnTo>
                  <a:lnTo>
                    <a:pt x="301046" y="271751"/>
                  </a:lnTo>
                  <a:lnTo>
                    <a:pt x="313001" y="277526"/>
                  </a:lnTo>
                  <a:lnTo>
                    <a:pt x="324481" y="279036"/>
                  </a:lnTo>
                  <a:lnTo>
                    <a:pt x="346595" y="274475"/>
                  </a:lnTo>
                  <a:lnTo>
                    <a:pt x="365003" y="258409"/>
                  </a:lnTo>
                  <a:lnTo>
                    <a:pt x="373187" y="247574"/>
                  </a:lnTo>
                  <a:lnTo>
                    <a:pt x="382280" y="219937"/>
                  </a:lnTo>
                  <a:lnTo>
                    <a:pt x="387399" y="171494"/>
                  </a:lnTo>
                  <a:lnTo>
                    <a:pt x="388118" y="154536"/>
                  </a:lnTo>
                  <a:lnTo>
                    <a:pt x="383918" y="146739"/>
                  </a:lnTo>
                  <a:lnTo>
                    <a:pt x="376438" y="145052"/>
                  </a:lnTo>
                  <a:lnTo>
                    <a:pt x="366772" y="147436"/>
                  </a:lnTo>
                  <a:lnTo>
                    <a:pt x="349793" y="165683"/>
                  </a:lnTo>
                  <a:lnTo>
                    <a:pt x="341990" y="178737"/>
                  </a:lnTo>
                  <a:lnTo>
                    <a:pt x="336440" y="208841"/>
                  </a:lnTo>
                  <a:lnTo>
                    <a:pt x="339042" y="239378"/>
                  </a:lnTo>
                  <a:lnTo>
                    <a:pt x="347997" y="264648"/>
                  </a:lnTo>
                  <a:lnTo>
                    <a:pt x="362896" y="281339"/>
                  </a:lnTo>
                  <a:lnTo>
                    <a:pt x="371782" y="287427"/>
                  </a:lnTo>
                  <a:lnTo>
                    <a:pt x="381216" y="289146"/>
                  </a:lnTo>
                  <a:lnTo>
                    <a:pt x="401057" y="284818"/>
                  </a:lnTo>
                  <a:lnTo>
                    <a:pt x="431957" y="269226"/>
                  </a:lnTo>
                  <a:lnTo>
                    <a:pt x="446615" y="253348"/>
                  </a:lnTo>
                  <a:lnTo>
                    <a:pt x="476704" y="197067"/>
                  </a:lnTo>
                  <a:lnTo>
                    <a:pt x="485999" y="174483"/>
                  </a:lnTo>
                  <a:lnTo>
                    <a:pt x="487776" y="172906"/>
                  </a:lnTo>
                  <a:lnTo>
                    <a:pt x="487109" y="233725"/>
                  </a:lnTo>
                  <a:lnTo>
                    <a:pt x="495693" y="256286"/>
                  </a:lnTo>
                  <a:lnTo>
                    <a:pt x="510427" y="271773"/>
                  </a:lnTo>
                  <a:lnTo>
                    <a:pt x="519269" y="277541"/>
                  </a:lnTo>
                  <a:lnTo>
                    <a:pt x="527504" y="279046"/>
                  </a:lnTo>
                  <a:lnTo>
                    <a:pt x="535333" y="277710"/>
                  </a:lnTo>
                  <a:lnTo>
                    <a:pt x="542892" y="274479"/>
                  </a:lnTo>
                  <a:lnTo>
                    <a:pt x="564710" y="253165"/>
                  </a:lnTo>
                  <a:lnTo>
                    <a:pt x="591873" y="206116"/>
                  </a:lnTo>
                  <a:lnTo>
                    <a:pt x="601526" y="179285"/>
                  </a:lnTo>
                  <a:lnTo>
                    <a:pt x="606908" y="173768"/>
                  </a:lnTo>
                  <a:lnTo>
                    <a:pt x="612836" y="173599"/>
                  </a:lnTo>
                  <a:lnTo>
                    <a:pt x="619127" y="176996"/>
                  </a:lnTo>
                  <a:lnTo>
                    <a:pt x="629238" y="190130"/>
                  </a:lnTo>
                  <a:lnTo>
                    <a:pt x="641506" y="223494"/>
                  </a:lnTo>
                  <a:lnTo>
                    <a:pt x="650102" y="250569"/>
                  </a:lnTo>
                  <a:lnTo>
                    <a:pt x="661721" y="270402"/>
                  </a:lnTo>
                  <a:lnTo>
                    <a:pt x="669265" y="275457"/>
                  </a:lnTo>
                  <a:lnTo>
                    <a:pt x="687006" y="277953"/>
                  </a:lnTo>
                  <a:lnTo>
                    <a:pt x="695480" y="274642"/>
                  </a:lnTo>
                  <a:lnTo>
                    <a:pt x="711135" y="261603"/>
                  </a:lnTo>
                  <a:lnTo>
                    <a:pt x="733103" y="223353"/>
                  </a:lnTo>
                  <a:lnTo>
                    <a:pt x="748840" y="163797"/>
                  </a:lnTo>
                  <a:lnTo>
                    <a:pt x="755322" y="111056"/>
                  </a:lnTo>
                  <a:lnTo>
                    <a:pt x="757244" y="54615"/>
                  </a:lnTo>
                  <a:lnTo>
                    <a:pt x="757813" y="4616"/>
                  </a:lnTo>
                  <a:lnTo>
                    <a:pt x="756723" y="0"/>
                  </a:lnTo>
                  <a:lnTo>
                    <a:pt x="754826" y="2772"/>
                  </a:lnTo>
                  <a:lnTo>
                    <a:pt x="741250" y="63679"/>
                  </a:lnTo>
                  <a:lnTo>
                    <a:pt x="734716" y="120464"/>
                  </a:lnTo>
                  <a:lnTo>
                    <a:pt x="728911" y="168926"/>
                  </a:lnTo>
                  <a:lnTo>
                    <a:pt x="729893" y="205260"/>
                  </a:lnTo>
                  <a:lnTo>
                    <a:pt x="738128" y="237006"/>
                  </a:lnTo>
                  <a:lnTo>
                    <a:pt x="752706" y="257355"/>
                  </a:lnTo>
                  <a:lnTo>
                    <a:pt x="779109" y="27854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1" name="Freeform 280"/>
            <p:cNvSpPr/>
            <p:nvPr/>
          </p:nvSpPr>
          <p:spPr>
            <a:xfrm>
              <a:off x="3895544" y="6620450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0"/>
                  </a:moveTo>
                  <a:lnTo>
                    <a:pt x="11178" y="11179"/>
                  </a:lnTo>
                  <a:lnTo>
                    <a:pt x="22905" y="16667"/>
                  </a:lnTo>
                  <a:lnTo>
                    <a:pt x="42114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4006305" y="6599394"/>
              <a:ext cx="108613" cy="210571"/>
            </a:xfrm>
            <a:custGeom>
              <a:avLst/>
              <a:gdLst/>
              <a:ahLst/>
              <a:cxnLst/>
              <a:rect l="0" t="0" r="0" b="0"/>
              <a:pathLst>
                <a:path w="108613" h="210571">
                  <a:moveTo>
                    <a:pt x="89280" y="0"/>
                  </a:moveTo>
                  <a:lnTo>
                    <a:pt x="28170" y="25193"/>
                  </a:lnTo>
                  <a:lnTo>
                    <a:pt x="5968" y="33814"/>
                  </a:lnTo>
                  <a:lnTo>
                    <a:pt x="983" y="38920"/>
                  </a:lnTo>
                  <a:lnTo>
                    <a:pt x="0" y="44664"/>
                  </a:lnTo>
                  <a:lnTo>
                    <a:pt x="1684" y="50832"/>
                  </a:lnTo>
                  <a:lnTo>
                    <a:pt x="7486" y="56115"/>
                  </a:lnTo>
                  <a:lnTo>
                    <a:pt x="63373" y="76741"/>
                  </a:lnTo>
                  <a:lnTo>
                    <a:pt x="98371" y="93188"/>
                  </a:lnTo>
                  <a:lnTo>
                    <a:pt x="104700" y="100730"/>
                  </a:lnTo>
                  <a:lnTo>
                    <a:pt x="107749" y="109267"/>
                  </a:lnTo>
                  <a:lnTo>
                    <a:pt x="108612" y="118468"/>
                  </a:lnTo>
                  <a:lnTo>
                    <a:pt x="103331" y="134931"/>
                  </a:lnTo>
                  <a:lnTo>
                    <a:pt x="92015" y="150046"/>
                  </a:lnTo>
                  <a:lnTo>
                    <a:pt x="28773" y="196871"/>
                  </a:lnTo>
                  <a:lnTo>
                    <a:pt x="5052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3" name="Freeform 282"/>
            <p:cNvSpPr/>
            <p:nvPr/>
          </p:nvSpPr>
          <p:spPr>
            <a:xfrm>
              <a:off x="4299733" y="6441466"/>
              <a:ext cx="90651" cy="400084"/>
            </a:xfrm>
            <a:custGeom>
              <a:avLst/>
              <a:gdLst/>
              <a:ahLst/>
              <a:cxnLst/>
              <a:rect l="0" t="0" r="0" b="0"/>
              <a:pathLst>
                <a:path w="90651" h="400084">
                  <a:moveTo>
                    <a:pt x="90650" y="0"/>
                  </a:moveTo>
                  <a:lnTo>
                    <a:pt x="61341" y="55141"/>
                  </a:lnTo>
                  <a:lnTo>
                    <a:pt x="35650" y="117876"/>
                  </a:lnTo>
                  <a:lnTo>
                    <a:pt x="15055" y="177962"/>
                  </a:lnTo>
                  <a:lnTo>
                    <a:pt x="892" y="237751"/>
                  </a:lnTo>
                  <a:lnTo>
                    <a:pt x="0" y="300860"/>
                  </a:lnTo>
                  <a:lnTo>
                    <a:pt x="10758" y="350407"/>
                  </a:lnTo>
                  <a:lnTo>
                    <a:pt x="16332" y="363455"/>
                  </a:lnTo>
                  <a:lnTo>
                    <a:pt x="31883" y="381074"/>
                  </a:lnTo>
                  <a:lnTo>
                    <a:pt x="54131" y="394450"/>
                  </a:lnTo>
                  <a:lnTo>
                    <a:pt x="69593" y="40008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4" name="Freeform 283"/>
            <p:cNvSpPr/>
            <p:nvPr/>
          </p:nvSpPr>
          <p:spPr>
            <a:xfrm>
              <a:off x="4453554" y="6619089"/>
              <a:ext cx="115814" cy="117176"/>
            </a:xfrm>
            <a:custGeom>
              <a:avLst/>
              <a:gdLst/>
              <a:ahLst/>
              <a:cxnLst/>
              <a:rect l="0" t="0" r="0" b="0"/>
              <a:pathLst>
                <a:path w="115814" h="117176">
                  <a:moveTo>
                    <a:pt x="0" y="54004"/>
                  </a:moveTo>
                  <a:lnTo>
                    <a:pt x="5589" y="37236"/>
                  </a:lnTo>
                  <a:lnTo>
                    <a:pt x="17692" y="22765"/>
                  </a:lnTo>
                  <a:lnTo>
                    <a:pt x="44236" y="4584"/>
                  </a:lnTo>
                  <a:lnTo>
                    <a:pt x="54057" y="0"/>
                  </a:lnTo>
                  <a:lnTo>
                    <a:pt x="61775" y="454"/>
                  </a:lnTo>
                  <a:lnTo>
                    <a:pt x="68089" y="4266"/>
                  </a:lnTo>
                  <a:lnTo>
                    <a:pt x="73469" y="10317"/>
                  </a:lnTo>
                  <a:lnTo>
                    <a:pt x="79446" y="32638"/>
                  </a:lnTo>
                  <a:lnTo>
                    <a:pt x="83283" y="89038"/>
                  </a:lnTo>
                  <a:lnTo>
                    <a:pt x="87108" y="98417"/>
                  </a:lnTo>
                  <a:lnTo>
                    <a:pt x="93167" y="104670"/>
                  </a:lnTo>
                  <a:lnTo>
                    <a:pt x="115813" y="11717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5" name="Freeform 284"/>
            <p:cNvSpPr/>
            <p:nvPr/>
          </p:nvSpPr>
          <p:spPr>
            <a:xfrm>
              <a:off x="4453554" y="6620450"/>
              <a:ext cx="157929" cy="157929"/>
            </a:xfrm>
            <a:custGeom>
              <a:avLst/>
              <a:gdLst/>
              <a:ahLst/>
              <a:cxnLst/>
              <a:rect l="0" t="0" r="0" b="0"/>
              <a:pathLst>
                <a:path w="157929" h="157929">
                  <a:moveTo>
                    <a:pt x="157928" y="0"/>
                  </a:moveTo>
                  <a:lnTo>
                    <a:pt x="111289" y="53875"/>
                  </a:lnTo>
                  <a:lnTo>
                    <a:pt x="53302" y="114962"/>
                  </a:lnTo>
                  <a:lnTo>
                    <a:pt x="18804" y="148457"/>
                  </a:lnTo>
                  <a:lnTo>
                    <a:pt x="0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6" name="Freeform 285"/>
            <p:cNvSpPr/>
            <p:nvPr/>
          </p:nvSpPr>
          <p:spPr>
            <a:xfrm>
              <a:off x="4653596" y="6652036"/>
              <a:ext cx="31586" cy="10529"/>
            </a:xfrm>
            <a:custGeom>
              <a:avLst/>
              <a:gdLst/>
              <a:ahLst/>
              <a:cxnLst/>
              <a:rect l="0" t="0" r="0" b="0"/>
              <a:pathLst>
                <a:path w="31586" h="10529">
                  <a:moveTo>
                    <a:pt x="0" y="10528"/>
                  </a:moveTo>
                  <a:lnTo>
                    <a:pt x="315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7" name="Freeform 286"/>
            <p:cNvSpPr/>
            <p:nvPr/>
          </p:nvSpPr>
          <p:spPr>
            <a:xfrm>
              <a:off x="4714492" y="6608348"/>
              <a:ext cx="170676" cy="435690"/>
            </a:xfrm>
            <a:custGeom>
              <a:avLst/>
              <a:gdLst/>
              <a:ahLst/>
              <a:cxnLst/>
              <a:rect l="0" t="0" r="0" b="0"/>
              <a:pathLst>
                <a:path w="170676" h="435690">
                  <a:moveTo>
                    <a:pt x="97031" y="1574"/>
                  </a:moveTo>
                  <a:lnTo>
                    <a:pt x="88698" y="39051"/>
                  </a:lnTo>
                  <a:lnTo>
                    <a:pt x="86936" y="90475"/>
                  </a:lnTo>
                  <a:lnTo>
                    <a:pt x="90301" y="98276"/>
                  </a:lnTo>
                  <a:lnTo>
                    <a:pt x="96054" y="102307"/>
                  </a:lnTo>
                  <a:lnTo>
                    <a:pt x="103399" y="103824"/>
                  </a:lnTo>
                  <a:lnTo>
                    <a:pt x="110635" y="102496"/>
                  </a:lnTo>
                  <a:lnTo>
                    <a:pt x="124914" y="94781"/>
                  </a:lnTo>
                  <a:lnTo>
                    <a:pt x="135940" y="80434"/>
                  </a:lnTo>
                  <a:lnTo>
                    <a:pt x="156270" y="25216"/>
                  </a:lnTo>
                  <a:lnTo>
                    <a:pt x="163524" y="2723"/>
                  </a:lnTo>
                  <a:lnTo>
                    <a:pt x="165926" y="0"/>
                  </a:lnTo>
                  <a:lnTo>
                    <a:pt x="167528" y="2865"/>
                  </a:lnTo>
                  <a:lnTo>
                    <a:pt x="170309" y="55990"/>
                  </a:lnTo>
                  <a:lnTo>
                    <a:pt x="170606" y="111674"/>
                  </a:lnTo>
                  <a:lnTo>
                    <a:pt x="170675" y="156182"/>
                  </a:lnTo>
                  <a:lnTo>
                    <a:pt x="167586" y="200141"/>
                  </a:lnTo>
                  <a:lnTo>
                    <a:pt x="162314" y="243074"/>
                  </a:lnTo>
                  <a:lnTo>
                    <a:pt x="151599" y="305536"/>
                  </a:lnTo>
                  <a:lnTo>
                    <a:pt x="134126" y="358099"/>
                  </a:lnTo>
                  <a:lnTo>
                    <a:pt x="104142" y="401718"/>
                  </a:lnTo>
                  <a:lnTo>
                    <a:pt x="83814" y="420402"/>
                  </a:lnTo>
                  <a:lnTo>
                    <a:pt x="59181" y="432605"/>
                  </a:lnTo>
                  <a:lnTo>
                    <a:pt x="35755" y="435689"/>
                  </a:lnTo>
                  <a:lnTo>
                    <a:pt x="24595" y="434874"/>
                  </a:lnTo>
                  <a:lnTo>
                    <a:pt x="15985" y="428480"/>
                  </a:lnTo>
                  <a:lnTo>
                    <a:pt x="3299" y="405780"/>
                  </a:lnTo>
                  <a:lnTo>
                    <a:pt x="0" y="379313"/>
                  </a:lnTo>
                  <a:lnTo>
                    <a:pt x="2275" y="3384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8" name="Freeform 287"/>
            <p:cNvSpPr/>
            <p:nvPr/>
          </p:nvSpPr>
          <p:spPr>
            <a:xfrm>
              <a:off x="5045470" y="6601083"/>
              <a:ext cx="60852" cy="156239"/>
            </a:xfrm>
            <a:custGeom>
              <a:avLst/>
              <a:gdLst/>
              <a:ahLst/>
              <a:cxnLst/>
              <a:rect l="0" t="0" r="0" b="0"/>
              <a:pathLst>
                <a:path w="60852" h="156239">
                  <a:moveTo>
                    <a:pt x="60851" y="19367"/>
                  </a:moveTo>
                  <a:lnTo>
                    <a:pt x="55262" y="2599"/>
                  </a:lnTo>
                  <a:lnTo>
                    <a:pt x="50106" y="0"/>
                  </a:lnTo>
                  <a:lnTo>
                    <a:pt x="43159" y="607"/>
                  </a:lnTo>
                  <a:lnTo>
                    <a:pt x="35019" y="3351"/>
                  </a:lnTo>
                  <a:lnTo>
                    <a:pt x="28421" y="9859"/>
                  </a:lnTo>
                  <a:lnTo>
                    <a:pt x="5512" y="61384"/>
                  </a:lnTo>
                  <a:lnTo>
                    <a:pt x="0" y="98627"/>
                  </a:lnTo>
                  <a:lnTo>
                    <a:pt x="2736" y="109642"/>
                  </a:lnTo>
                  <a:lnTo>
                    <a:pt x="15135" y="128120"/>
                  </a:lnTo>
                  <a:lnTo>
                    <a:pt x="50322" y="15623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9" name="Freeform 288"/>
            <p:cNvSpPr/>
            <p:nvPr/>
          </p:nvSpPr>
          <p:spPr>
            <a:xfrm>
              <a:off x="5163834" y="6473052"/>
              <a:ext cx="121473" cy="273741"/>
            </a:xfrm>
            <a:custGeom>
              <a:avLst/>
              <a:gdLst/>
              <a:ahLst/>
              <a:cxnLst/>
              <a:rect l="0" t="0" r="0" b="0"/>
              <a:pathLst>
                <a:path w="121473" h="273741">
                  <a:moveTo>
                    <a:pt x="47772" y="0"/>
                  </a:moveTo>
                  <a:lnTo>
                    <a:pt x="33118" y="55140"/>
                  </a:lnTo>
                  <a:lnTo>
                    <a:pt x="16105" y="117875"/>
                  </a:lnTo>
                  <a:lnTo>
                    <a:pt x="7722" y="172372"/>
                  </a:lnTo>
                  <a:lnTo>
                    <a:pt x="0" y="227028"/>
                  </a:lnTo>
                  <a:lnTo>
                    <a:pt x="2363" y="250639"/>
                  </a:lnTo>
                  <a:lnTo>
                    <a:pt x="5801" y="254831"/>
                  </a:lnTo>
                  <a:lnTo>
                    <a:pt x="10433" y="254114"/>
                  </a:lnTo>
                  <a:lnTo>
                    <a:pt x="15860" y="250128"/>
                  </a:lnTo>
                  <a:lnTo>
                    <a:pt x="52443" y="194813"/>
                  </a:lnTo>
                  <a:lnTo>
                    <a:pt x="80940" y="137799"/>
                  </a:lnTo>
                  <a:lnTo>
                    <a:pt x="85092" y="136319"/>
                  </a:lnTo>
                  <a:lnTo>
                    <a:pt x="89030" y="141183"/>
                  </a:lnTo>
                  <a:lnTo>
                    <a:pt x="95355" y="161013"/>
                  </a:lnTo>
                  <a:lnTo>
                    <a:pt x="99415" y="211872"/>
                  </a:lnTo>
                  <a:lnTo>
                    <a:pt x="102310" y="236884"/>
                  </a:lnTo>
                  <a:lnTo>
                    <a:pt x="121472" y="2737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0" name="Freeform 289"/>
            <p:cNvSpPr/>
            <p:nvPr/>
          </p:nvSpPr>
          <p:spPr>
            <a:xfrm>
              <a:off x="5326531" y="6588865"/>
              <a:ext cx="264102" cy="135651"/>
            </a:xfrm>
            <a:custGeom>
              <a:avLst/>
              <a:gdLst/>
              <a:ahLst/>
              <a:cxnLst/>
              <a:rect l="0" t="0" r="0" b="0"/>
              <a:pathLst>
                <a:path w="264102" h="135651">
                  <a:moveTo>
                    <a:pt x="53531" y="0"/>
                  </a:moveTo>
                  <a:lnTo>
                    <a:pt x="36720" y="19151"/>
                  </a:lnTo>
                  <a:lnTo>
                    <a:pt x="10869" y="68687"/>
                  </a:lnTo>
                  <a:lnTo>
                    <a:pt x="645" y="99548"/>
                  </a:lnTo>
                  <a:lnTo>
                    <a:pt x="0" y="128862"/>
                  </a:lnTo>
                  <a:lnTo>
                    <a:pt x="3806" y="135040"/>
                  </a:lnTo>
                  <a:lnTo>
                    <a:pt x="9852" y="135650"/>
                  </a:lnTo>
                  <a:lnTo>
                    <a:pt x="17393" y="132547"/>
                  </a:lnTo>
                  <a:lnTo>
                    <a:pt x="28891" y="119741"/>
                  </a:lnTo>
                  <a:lnTo>
                    <a:pt x="41941" y="86562"/>
                  </a:lnTo>
                  <a:lnTo>
                    <a:pt x="56831" y="34126"/>
                  </a:lnTo>
                  <a:lnTo>
                    <a:pt x="60410" y="29770"/>
                  </a:lnTo>
                  <a:lnTo>
                    <a:pt x="63966" y="30375"/>
                  </a:lnTo>
                  <a:lnTo>
                    <a:pt x="67507" y="34288"/>
                  </a:lnTo>
                  <a:lnTo>
                    <a:pt x="73189" y="81426"/>
                  </a:lnTo>
                  <a:lnTo>
                    <a:pt x="73966" y="109109"/>
                  </a:lnTo>
                  <a:lnTo>
                    <a:pt x="77683" y="119532"/>
                  </a:lnTo>
                  <a:lnTo>
                    <a:pt x="91171" y="134234"/>
                  </a:lnTo>
                  <a:lnTo>
                    <a:pt x="97342" y="135113"/>
                  </a:lnTo>
                  <a:lnTo>
                    <a:pt x="102625" y="132189"/>
                  </a:lnTo>
                  <a:lnTo>
                    <a:pt x="130489" y="92754"/>
                  </a:lnTo>
                  <a:lnTo>
                    <a:pt x="156891" y="41850"/>
                  </a:lnTo>
                  <a:lnTo>
                    <a:pt x="163382" y="38428"/>
                  </a:lnTo>
                  <a:lnTo>
                    <a:pt x="170049" y="39657"/>
                  </a:lnTo>
                  <a:lnTo>
                    <a:pt x="176833" y="43985"/>
                  </a:lnTo>
                  <a:lnTo>
                    <a:pt x="181356" y="52720"/>
                  </a:lnTo>
                  <a:lnTo>
                    <a:pt x="200389" y="113975"/>
                  </a:lnTo>
                  <a:lnTo>
                    <a:pt x="207588" y="120437"/>
                  </a:lnTo>
                  <a:lnTo>
                    <a:pt x="215897" y="123575"/>
                  </a:lnTo>
                  <a:lnTo>
                    <a:pt x="224946" y="124498"/>
                  </a:lnTo>
                  <a:lnTo>
                    <a:pt x="241240" y="119283"/>
                  </a:lnTo>
                  <a:lnTo>
                    <a:pt x="264101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1" name="Freeform 290"/>
            <p:cNvSpPr/>
            <p:nvPr/>
          </p:nvSpPr>
          <p:spPr>
            <a:xfrm>
              <a:off x="5590632" y="6473052"/>
              <a:ext cx="21058" cy="263213"/>
            </a:xfrm>
            <a:custGeom>
              <a:avLst/>
              <a:gdLst/>
              <a:ahLst/>
              <a:cxnLst/>
              <a:rect l="0" t="0" r="0" b="0"/>
              <a:pathLst>
                <a:path w="21058" h="263213">
                  <a:moveTo>
                    <a:pt x="21057" y="0"/>
                  </a:moveTo>
                  <a:lnTo>
                    <a:pt x="17937" y="42691"/>
                  </a:lnTo>
                  <a:lnTo>
                    <a:pt x="6403" y="101109"/>
                  </a:lnTo>
                  <a:lnTo>
                    <a:pt x="1265" y="164597"/>
                  </a:lnTo>
                  <a:lnTo>
                    <a:pt x="249" y="226012"/>
                  </a:lnTo>
                  <a:lnTo>
                    <a:pt x="0" y="2632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2" name="Freeform 291"/>
            <p:cNvSpPr/>
            <p:nvPr/>
          </p:nvSpPr>
          <p:spPr>
            <a:xfrm>
              <a:off x="5559046" y="6567808"/>
              <a:ext cx="94758" cy="13548"/>
            </a:xfrm>
            <a:custGeom>
              <a:avLst/>
              <a:gdLst/>
              <a:ahLst/>
              <a:cxnLst/>
              <a:rect l="0" t="0" r="0" b="0"/>
              <a:pathLst>
                <a:path w="94758" h="13548">
                  <a:moveTo>
                    <a:pt x="0" y="0"/>
                  </a:moveTo>
                  <a:lnTo>
                    <a:pt x="16768" y="11178"/>
                  </a:lnTo>
                  <a:lnTo>
                    <a:pt x="34359" y="13547"/>
                  </a:lnTo>
                  <a:lnTo>
                    <a:pt x="94757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3" name="Freeform 292"/>
            <p:cNvSpPr/>
            <p:nvPr/>
          </p:nvSpPr>
          <p:spPr>
            <a:xfrm>
              <a:off x="5716974" y="6409880"/>
              <a:ext cx="78263" cy="368499"/>
            </a:xfrm>
            <a:custGeom>
              <a:avLst/>
              <a:gdLst/>
              <a:ahLst/>
              <a:cxnLst/>
              <a:rect l="0" t="0" r="0" b="0"/>
              <a:pathLst>
                <a:path w="78263" h="368499">
                  <a:moveTo>
                    <a:pt x="63171" y="0"/>
                  </a:moveTo>
                  <a:lnTo>
                    <a:pt x="68760" y="62093"/>
                  </a:lnTo>
                  <a:lnTo>
                    <a:pt x="77825" y="116795"/>
                  </a:lnTo>
                  <a:lnTo>
                    <a:pt x="78262" y="161484"/>
                  </a:lnTo>
                  <a:lnTo>
                    <a:pt x="71932" y="220202"/>
                  </a:lnTo>
                  <a:lnTo>
                    <a:pt x="59312" y="277073"/>
                  </a:lnTo>
                  <a:lnTo>
                    <a:pt x="37149" y="323793"/>
                  </a:lnTo>
                  <a:lnTo>
                    <a:pt x="0" y="3684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4" name="Freeform 293"/>
            <p:cNvSpPr/>
            <p:nvPr/>
          </p:nvSpPr>
          <p:spPr>
            <a:xfrm>
              <a:off x="415074" y="6946834"/>
              <a:ext cx="1711683" cy="116294"/>
            </a:xfrm>
            <a:custGeom>
              <a:avLst/>
              <a:gdLst/>
              <a:ahLst/>
              <a:cxnLst/>
              <a:rect l="0" t="0" r="0" b="0"/>
              <a:pathLst>
                <a:path w="1711683" h="116294">
                  <a:moveTo>
                    <a:pt x="6065" y="0"/>
                  </a:moveTo>
                  <a:lnTo>
                    <a:pt x="0" y="33622"/>
                  </a:lnTo>
                  <a:lnTo>
                    <a:pt x="2590" y="58617"/>
                  </a:lnTo>
                  <a:lnTo>
                    <a:pt x="10760" y="79084"/>
                  </a:lnTo>
                  <a:lnTo>
                    <a:pt x="35069" y="111287"/>
                  </a:lnTo>
                  <a:lnTo>
                    <a:pt x="42948" y="115136"/>
                  </a:lnTo>
                  <a:lnTo>
                    <a:pt x="61062" y="116293"/>
                  </a:lnTo>
                  <a:lnTo>
                    <a:pt x="77692" y="109787"/>
                  </a:lnTo>
                  <a:lnTo>
                    <a:pt x="139955" y="60739"/>
                  </a:lnTo>
                  <a:lnTo>
                    <a:pt x="173638" y="42044"/>
                  </a:lnTo>
                  <a:lnTo>
                    <a:pt x="201425" y="39353"/>
                  </a:lnTo>
                  <a:lnTo>
                    <a:pt x="229762" y="43226"/>
                  </a:lnTo>
                  <a:lnTo>
                    <a:pt x="291887" y="76753"/>
                  </a:lnTo>
                  <a:lnTo>
                    <a:pt x="331609" y="88902"/>
                  </a:lnTo>
                  <a:lnTo>
                    <a:pt x="379903" y="91851"/>
                  </a:lnTo>
                  <a:lnTo>
                    <a:pt x="431257" y="84667"/>
                  </a:lnTo>
                  <a:lnTo>
                    <a:pt x="482348" y="68240"/>
                  </a:lnTo>
                  <a:lnTo>
                    <a:pt x="539007" y="44848"/>
                  </a:lnTo>
                  <a:lnTo>
                    <a:pt x="589929" y="28616"/>
                  </a:lnTo>
                  <a:lnTo>
                    <a:pt x="652284" y="23720"/>
                  </a:lnTo>
                  <a:lnTo>
                    <a:pt x="713994" y="32805"/>
                  </a:lnTo>
                  <a:lnTo>
                    <a:pt x="776573" y="40275"/>
                  </a:lnTo>
                  <a:lnTo>
                    <a:pt x="825390" y="35980"/>
                  </a:lnTo>
                  <a:lnTo>
                    <a:pt x="876899" y="27298"/>
                  </a:lnTo>
                  <a:lnTo>
                    <a:pt x="938300" y="15054"/>
                  </a:lnTo>
                  <a:lnTo>
                    <a:pt x="980154" y="13039"/>
                  </a:lnTo>
                  <a:lnTo>
                    <a:pt x="1016471" y="20501"/>
                  </a:lnTo>
                  <a:lnTo>
                    <a:pt x="1073191" y="37152"/>
                  </a:lnTo>
                  <a:lnTo>
                    <a:pt x="1123197" y="40644"/>
                  </a:lnTo>
                  <a:lnTo>
                    <a:pt x="1171938" y="41678"/>
                  </a:lnTo>
                  <a:lnTo>
                    <a:pt x="1230330" y="36438"/>
                  </a:lnTo>
                  <a:lnTo>
                    <a:pt x="1286924" y="32544"/>
                  </a:lnTo>
                  <a:lnTo>
                    <a:pt x="1340044" y="34894"/>
                  </a:lnTo>
                  <a:lnTo>
                    <a:pt x="1373839" y="46214"/>
                  </a:lnTo>
                  <a:lnTo>
                    <a:pt x="1416700" y="65410"/>
                  </a:lnTo>
                  <a:lnTo>
                    <a:pt x="1467367" y="72062"/>
                  </a:lnTo>
                  <a:lnTo>
                    <a:pt x="1525555" y="70257"/>
                  </a:lnTo>
                  <a:lnTo>
                    <a:pt x="1587439" y="58981"/>
                  </a:lnTo>
                  <a:lnTo>
                    <a:pt x="1650521" y="45144"/>
                  </a:lnTo>
                  <a:lnTo>
                    <a:pt x="1675141" y="44630"/>
                  </a:lnTo>
                  <a:lnTo>
                    <a:pt x="1711682" y="526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05" name="Group 304"/>
          <p:cNvGrpSpPr/>
          <p:nvPr/>
        </p:nvGrpSpPr>
        <p:grpSpPr>
          <a:xfrm>
            <a:off x="1094963" y="7652243"/>
            <a:ext cx="1065551" cy="442198"/>
            <a:chOff x="1094963" y="7652243"/>
            <a:chExt cx="1065551" cy="442198"/>
          </a:xfrm>
        </p:grpSpPr>
        <p:sp>
          <p:nvSpPr>
            <p:cNvPr id="296" name="Freeform 295"/>
            <p:cNvSpPr/>
            <p:nvPr/>
          </p:nvSpPr>
          <p:spPr>
            <a:xfrm>
              <a:off x="1131488" y="7768057"/>
              <a:ext cx="16119" cy="294799"/>
            </a:xfrm>
            <a:custGeom>
              <a:avLst/>
              <a:gdLst/>
              <a:ahLst/>
              <a:cxnLst/>
              <a:rect l="0" t="0" r="0" b="0"/>
              <a:pathLst>
                <a:path w="16119" h="294799">
                  <a:moveTo>
                    <a:pt x="5589" y="0"/>
                  </a:moveTo>
                  <a:lnTo>
                    <a:pt x="0" y="16767"/>
                  </a:lnTo>
                  <a:lnTo>
                    <a:pt x="3272" y="80260"/>
                  </a:lnTo>
                  <a:lnTo>
                    <a:pt x="6073" y="143363"/>
                  </a:lnTo>
                  <a:lnTo>
                    <a:pt x="12622" y="194426"/>
                  </a:lnTo>
                  <a:lnTo>
                    <a:pt x="15427" y="257250"/>
                  </a:lnTo>
                  <a:lnTo>
                    <a:pt x="16118" y="2947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7" name="Freeform 296"/>
            <p:cNvSpPr/>
            <p:nvPr/>
          </p:nvSpPr>
          <p:spPr>
            <a:xfrm>
              <a:off x="1094963" y="7698346"/>
              <a:ext cx="227458" cy="368308"/>
            </a:xfrm>
            <a:custGeom>
              <a:avLst/>
              <a:gdLst/>
              <a:ahLst/>
              <a:cxnLst/>
              <a:rect l="0" t="0" r="0" b="0"/>
              <a:pathLst>
                <a:path w="227458" h="368308">
                  <a:moveTo>
                    <a:pt x="0" y="48654"/>
                  </a:moveTo>
                  <a:lnTo>
                    <a:pt x="5589" y="31886"/>
                  </a:lnTo>
                  <a:lnTo>
                    <a:pt x="17692" y="17415"/>
                  </a:lnTo>
                  <a:lnTo>
                    <a:pt x="25833" y="10281"/>
                  </a:lnTo>
                  <a:lnTo>
                    <a:pt x="47356" y="2353"/>
                  </a:lnTo>
                  <a:lnTo>
                    <a:pt x="72520" y="0"/>
                  </a:lnTo>
                  <a:lnTo>
                    <a:pt x="126803" y="8020"/>
                  </a:lnTo>
                  <a:lnTo>
                    <a:pt x="140687" y="11036"/>
                  </a:lnTo>
                  <a:lnTo>
                    <a:pt x="149943" y="18896"/>
                  </a:lnTo>
                  <a:lnTo>
                    <a:pt x="160228" y="43227"/>
                  </a:lnTo>
                  <a:lnTo>
                    <a:pt x="160631" y="54395"/>
                  </a:lnTo>
                  <a:lnTo>
                    <a:pt x="154840" y="73042"/>
                  </a:lnTo>
                  <a:lnTo>
                    <a:pt x="132836" y="107872"/>
                  </a:lnTo>
                  <a:lnTo>
                    <a:pt x="75364" y="152494"/>
                  </a:lnTo>
                  <a:lnTo>
                    <a:pt x="60401" y="163826"/>
                  </a:lnTo>
                  <a:lnTo>
                    <a:pt x="61325" y="165209"/>
                  </a:lnTo>
                  <a:lnTo>
                    <a:pt x="79392" y="161568"/>
                  </a:lnTo>
                  <a:lnTo>
                    <a:pt x="110091" y="156199"/>
                  </a:lnTo>
                  <a:lnTo>
                    <a:pt x="162387" y="154385"/>
                  </a:lnTo>
                  <a:lnTo>
                    <a:pt x="183696" y="160376"/>
                  </a:lnTo>
                  <a:lnTo>
                    <a:pt x="216440" y="183286"/>
                  </a:lnTo>
                  <a:lnTo>
                    <a:pt x="224877" y="202857"/>
                  </a:lnTo>
                  <a:lnTo>
                    <a:pt x="227457" y="225983"/>
                  </a:lnTo>
                  <a:lnTo>
                    <a:pt x="216578" y="280063"/>
                  </a:lnTo>
                  <a:lnTo>
                    <a:pt x="201172" y="306212"/>
                  </a:lnTo>
                  <a:lnTo>
                    <a:pt x="159364" y="342075"/>
                  </a:lnTo>
                  <a:lnTo>
                    <a:pt x="99885" y="366912"/>
                  </a:lnTo>
                  <a:lnTo>
                    <a:pt x="79099" y="368307"/>
                  </a:lnTo>
                  <a:lnTo>
                    <a:pt x="52643" y="36450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8" name="Freeform 297"/>
            <p:cNvSpPr/>
            <p:nvPr/>
          </p:nvSpPr>
          <p:spPr>
            <a:xfrm>
              <a:off x="1379233" y="7926151"/>
              <a:ext cx="91836" cy="136705"/>
            </a:xfrm>
            <a:custGeom>
              <a:avLst/>
              <a:gdLst/>
              <a:ahLst/>
              <a:cxnLst/>
              <a:rect l="0" t="0" r="0" b="0"/>
              <a:pathLst>
                <a:path w="91836" h="136705">
                  <a:moveTo>
                    <a:pt x="0" y="105118"/>
                  </a:moveTo>
                  <a:lnTo>
                    <a:pt x="11178" y="116296"/>
                  </a:lnTo>
                  <a:lnTo>
                    <a:pt x="19150" y="117250"/>
                  </a:lnTo>
                  <a:lnTo>
                    <a:pt x="40487" y="112069"/>
                  </a:lnTo>
                  <a:lnTo>
                    <a:pt x="59328" y="98849"/>
                  </a:lnTo>
                  <a:lnTo>
                    <a:pt x="74331" y="81274"/>
                  </a:lnTo>
                  <a:lnTo>
                    <a:pt x="84898" y="61766"/>
                  </a:lnTo>
                  <a:lnTo>
                    <a:pt x="91835" y="25462"/>
                  </a:lnTo>
                  <a:lnTo>
                    <a:pt x="89299" y="15749"/>
                  </a:lnTo>
                  <a:lnTo>
                    <a:pt x="84099" y="8104"/>
                  </a:lnTo>
                  <a:lnTo>
                    <a:pt x="77123" y="1837"/>
                  </a:lnTo>
                  <a:lnTo>
                    <a:pt x="70133" y="0"/>
                  </a:lnTo>
                  <a:lnTo>
                    <a:pt x="63133" y="1113"/>
                  </a:lnTo>
                  <a:lnTo>
                    <a:pt x="56126" y="4196"/>
                  </a:lnTo>
                  <a:lnTo>
                    <a:pt x="42103" y="23220"/>
                  </a:lnTo>
                  <a:lnTo>
                    <a:pt x="19625" y="77502"/>
                  </a:lnTo>
                  <a:lnTo>
                    <a:pt x="17691" y="102203"/>
                  </a:lnTo>
                  <a:lnTo>
                    <a:pt x="18813" y="113703"/>
                  </a:lnTo>
                  <a:lnTo>
                    <a:pt x="26580" y="121370"/>
                  </a:lnTo>
                  <a:lnTo>
                    <a:pt x="84228" y="13670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9" name="Freeform 298"/>
            <p:cNvSpPr/>
            <p:nvPr/>
          </p:nvSpPr>
          <p:spPr>
            <a:xfrm>
              <a:off x="1569110" y="7652243"/>
              <a:ext cx="41751" cy="442198"/>
            </a:xfrm>
            <a:custGeom>
              <a:avLst/>
              <a:gdLst/>
              <a:ahLst/>
              <a:cxnLst/>
              <a:rect l="0" t="0" r="0" b="0"/>
              <a:pathLst>
                <a:path w="41751" h="442198">
                  <a:moveTo>
                    <a:pt x="41750" y="0"/>
                  </a:moveTo>
                  <a:lnTo>
                    <a:pt x="24982" y="11179"/>
                  </a:lnTo>
                  <a:lnTo>
                    <a:pt x="13630" y="26026"/>
                  </a:lnTo>
                  <a:lnTo>
                    <a:pt x="8966" y="34898"/>
                  </a:lnTo>
                  <a:lnTo>
                    <a:pt x="1479" y="93505"/>
                  </a:lnTo>
                  <a:lnTo>
                    <a:pt x="455" y="135535"/>
                  </a:lnTo>
                  <a:lnTo>
                    <a:pt x="0" y="181510"/>
                  </a:lnTo>
                  <a:lnTo>
                    <a:pt x="2863" y="240954"/>
                  </a:lnTo>
                  <a:lnTo>
                    <a:pt x="14311" y="292481"/>
                  </a:lnTo>
                  <a:lnTo>
                    <a:pt x="18802" y="342464"/>
                  </a:lnTo>
                  <a:lnTo>
                    <a:pt x="20132" y="396139"/>
                  </a:lnTo>
                  <a:lnTo>
                    <a:pt x="20693" y="4421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0" name="Freeform 299"/>
            <p:cNvSpPr/>
            <p:nvPr/>
          </p:nvSpPr>
          <p:spPr>
            <a:xfrm>
              <a:off x="1558217" y="7915827"/>
              <a:ext cx="175960" cy="144684"/>
            </a:xfrm>
            <a:custGeom>
              <a:avLst/>
              <a:gdLst/>
              <a:ahLst/>
              <a:cxnLst/>
              <a:rect l="0" t="0" r="0" b="0"/>
              <a:pathLst>
                <a:path w="175960" h="144684">
                  <a:moveTo>
                    <a:pt x="0" y="52271"/>
                  </a:moveTo>
                  <a:lnTo>
                    <a:pt x="34898" y="22962"/>
                  </a:lnTo>
                  <a:lnTo>
                    <a:pt x="69742" y="2773"/>
                  </a:lnTo>
                  <a:lnTo>
                    <a:pt x="79250" y="1725"/>
                  </a:lnTo>
                  <a:lnTo>
                    <a:pt x="86758" y="4536"/>
                  </a:lnTo>
                  <a:lnTo>
                    <a:pt x="92934" y="9919"/>
                  </a:lnTo>
                  <a:lnTo>
                    <a:pt x="99796" y="31498"/>
                  </a:lnTo>
                  <a:lnTo>
                    <a:pt x="100539" y="76531"/>
                  </a:lnTo>
                  <a:lnTo>
                    <a:pt x="99666" y="107507"/>
                  </a:lnTo>
                  <a:lnTo>
                    <a:pt x="107077" y="132972"/>
                  </a:lnTo>
                  <a:lnTo>
                    <a:pt x="113499" y="139997"/>
                  </a:lnTo>
                  <a:lnTo>
                    <a:pt x="121289" y="143510"/>
                  </a:lnTo>
                  <a:lnTo>
                    <a:pt x="129993" y="144683"/>
                  </a:lnTo>
                  <a:lnTo>
                    <a:pt x="145902" y="139746"/>
                  </a:lnTo>
                  <a:lnTo>
                    <a:pt x="153420" y="135155"/>
                  </a:lnTo>
                  <a:lnTo>
                    <a:pt x="164893" y="120694"/>
                  </a:lnTo>
                  <a:lnTo>
                    <a:pt x="172722" y="101399"/>
                  </a:lnTo>
                  <a:lnTo>
                    <a:pt x="175959" y="64227"/>
                  </a:lnTo>
                  <a:lnTo>
                    <a:pt x="168859" y="25918"/>
                  </a:lnTo>
                  <a:lnTo>
                    <a:pt x="158497" y="7023"/>
                  </a:lnTo>
                  <a:lnTo>
                    <a:pt x="151288" y="2219"/>
                  </a:lnTo>
                  <a:lnTo>
                    <a:pt x="133920" y="0"/>
                  </a:lnTo>
                  <a:lnTo>
                    <a:pt x="117622" y="6033"/>
                  </a:lnTo>
                  <a:lnTo>
                    <a:pt x="104919" y="15343"/>
                  </a:lnTo>
                  <a:lnTo>
                    <a:pt x="94757" y="3121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1" name="Freeform 300"/>
            <p:cNvSpPr/>
            <p:nvPr/>
          </p:nvSpPr>
          <p:spPr>
            <a:xfrm>
              <a:off x="1796248" y="7894398"/>
              <a:ext cx="130468" cy="187116"/>
            </a:xfrm>
            <a:custGeom>
              <a:avLst/>
              <a:gdLst/>
              <a:ahLst/>
              <a:cxnLst/>
              <a:rect l="0" t="0" r="0" b="0"/>
              <a:pathLst>
                <a:path w="130468" h="187116">
                  <a:moveTo>
                    <a:pt x="25182" y="42115"/>
                  </a:moveTo>
                  <a:lnTo>
                    <a:pt x="17946" y="69670"/>
                  </a:lnTo>
                  <a:lnTo>
                    <a:pt x="15304" y="125893"/>
                  </a:lnTo>
                  <a:lnTo>
                    <a:pt x="14739" y="187115"/>
                  </a:lnTo>
                  <a:lnTo>
                    <a:pt x="14664" y="138303"/>
                  </a:lnTo>
                  <a:lnTo>
                    <a:pt x="6250" y="79355"/>
                  </a:lnTo>
                  <a:lnTo>
                    <a:pt x="0" y="55157"/>
                  </a:lnTo>
                  <a:lnTo>
                    <a:pt x="2681" y="32703"/>
                  </a:lnTo>
                  <a:lnTo>
                    <a:pt x="6672" y="21802"/>
                  </a:lnTo>
                  <a:lnTo>
                    <a:pt x="14012" y="14535"/>
                  </a:lnTo>
                  <a:lnTo>
                    <a:pt x="34645" y="6460"/>
                  </a:lnTo>
                  <a:lnTo>
                    <a:pt x="90915" y="1277"/>
                  </a:lnTo>
                  <a:lnTo>
                    <a:pt x="13046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2" name="Freeform 301"/>
            <p:cNvSpPr/>
            <p:nvPr/>
          </p:nvSpPr>
          <p:spPr>
            <a:xfrm>
              <a:off x="1923617" y="7908290"/>
              <a:ext cx="108384" cy="186151"/>
            </a:xfrm>
            <a:custGeom>
              <a:avLst/>
              <a:gdLst/>
              <a:ahLst/>
              <a:cxnLst/>
              <a:rect l="0" t="0" r="0" b="0"/>
              <a:pathLst>
                <a:path w="108384" h="186151">
                  <a:moveTo>
                    <a:pt x="3098" y="112451"/>
                  </a:moveTo>
                  <a:lnTo>
                    <a:pt x="27144" y="102876"/>
                  </a:lnTo>
                  <a:lnTo>
                    <a:pt x="48567" y="84917"/>
                  </a:lnTo>
                  <a:lnTo>
                    <a:pt x="62691" y="67458"/>
                  </a:lnTo>
                  <a:lnTo>
                    <a:pt x="70527" y="44881"/>
                  </a:lnTo>
                  <a:lnTo>
                    <a:pt x="72617" y="32309"/>
                  </a:lnTo>
                  <a:lnTo>
                    <a:pt x="68700" y="12101"/>
                  </a:lnTo>
                  <a:lnTo>
                    <a:pt x="64380" y="3437"/>
                  </a:lnTo>
                  <a:lnTo>
                    <a:pt x="57991" y="0"/>
                  </a:lnTo>
                  <a:lnTo>
                    <a:pt x="50222" y="49"/>
                  </a:lnTo>
                  <a:lnTo>
                    <a:pt x="41533" y="2421"/>
                  </a:lnTo>
                  <a:lnTo>
                    <a:pt x="25639" y="17536"/>
                  </a:lnTo>
                  <a:lnTo>
                    <a:pt x="6657" y="52352"/>
                  </a:lnTo>
                  <a:lnTo>
                    <a:pt x="0" y="77552"/>
                  </a:lnTo>
                  <a:lnTo>
                    <a:pt x="941" y="100449"/>
                  </a:lnTo>
                  <a:lnTo>
                    <a:pt x="13637" y="133071"/>
                  </a:lnTo>
                  <a:lnTo>
                    <a:pt x="37806" y="159374"/>
                  </a:lnTo>
                  <a:lnTo>
                    <a:pt x="67194" y="176397"/>
                  </a:lnTo>
                  <a:lnTo>
                    <a:pt x="108383" y="18615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3" name="Freeform 302"/>
            <p:cNvSpPr/>
            <p:nvPr/>
          </p:nvSpPr>
          <p:spPr>
            <a:xfrm>
              <a:off x="2137285" y="7915456"/>
              <a:ext cx="10529" cy="10529"/>
            </a:xfrm>
            <a:custGeom>
              <a:avLst/>
              <a:gdLst/>
              <a:ahLst/>
              <a:cxnLst/>
              <a:rect l="0" t="0" r="0" b="0"/>
              <a:pathLst>
                <a:path w="10529" h="10529">
                  <a:moveTo>
                    <a:pt x="10528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4" name="Freeform 303"/>
            <p:cNvSpPr/>
            <p:nvPr/>
          </p:nvSpPr>
          <p:spPr>
            <a:xfrm>
              <a:off x="2147813" y="8062855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28" name="Group 327"/>
          <p:cNvGrpSpPr/>
          <p:nvPr/>
        </p:nvGrpSpPr>
        <p:grpSpPr>
          <a:xfrm>
            <a:off x="1358176" y="8559505"/>
            <a:ext cx="1487240" cy="1383983"/>
            <a:chOff x="1358176" y="8559505"/>
            <a:chExt cx="1487240" cy="1383983"/>
          </a:xfrm>
        </p:grpSpPr>
        <p:sp>
          <p:nvSpPr>
            <p:cNvPr id="306" name="Freeform 305"/>
            <p:cNvSpPr/>
            <p:nvPr/>
          </p:nvSpPr>
          <p:spPr>
            <a:xfrm>
              <a:off x="1426286" y="8694565"/>
              <a:ext cx="5590" cy="252685"/>
            </a:xfrm>
            <a:custGeom>
              <a:avLst/>
              <a:gdLst/>
              <a:ahLst/>
              <a:cxnLst/>
              <a:rect l="0" t="0" r="0" b="0"/>
              <a:pathLst>
                <a:path w="5590" h="252685">
                  <a:moveTo>
                    <a:pt x="5589" y="0"/>
                  </a:moveTo>
                  <a:lnTo>
                    <a:pt x="5589" y="52050"/>
                  </a:lnTo>
                  <a:lnTo>
                    <a:pt x="0" y="111537"/>
                  </a:lnTo>
                  <a:lnTo>
                    <a:pt x="3272" y="172723"/>
                  </a:lnTo>
                  <a:lnTo>
                    <a:pt x="5131" y="224844"/>
                  </a:lnTo>
                  <a:lnTo>
                    <a:pt x="5589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1358176" y="8559505"/>
              <a:ext cx="245674" cy="166646"/>
            </a:xfrm>
            <a:custGeom>
              <a:avLst/>
              <a:gdLst/>
              <a:ahLst/>
              <a:cxnLst/>
              <a:rect l="0" t="0" r="0" b="0"/>
              <a:pathLst>
                <a:path w="245674" h="166646">
                  <a:moveTo>
                    <a:pt x="0" y="61361"/>
                  </a:moveTo>
                  <a:lnTo>
                    <a:pt x="9575" y="37314"/>
                  </a:lnTo>
                  <a:lnTo>
                    <a:pt x="20243" y="22987"/>
                  </a:lnTo>
                  <a:lnTo>
                    <a:pt x="39022" y="11940"/>
                  </a:lnTo>
                  <a:lnTo>
                    <a:pt x="64136" y="4300"/>
                  </a:lnTo>
                  <a:lnTo>
                    <a:pt x="111160" y="0"/>
                  </a:lnTo>
                  <a:lnTo>
                    <a:pt x="160968" y="1065"/>
                  </a:lnTo>
                  <a:lnTo>
                    <a:pt x="217193" y="21201"/>
                  </a:lnTo>
                  <a:lnTo>
                    <a:pt x="229023" y="27568"/>
                  </a:lnTo>
                  <a:lnTo>
                    <a:pt x="236910" y="37662"/>
                  </a:lnTo>
                  <a:lnTo>
                    <a:pt x="245673" y="64476"/>
                  </a:lnTo>
                  <a:lnTo>
                    <a:pt x="245670" y="76305"/>
                  </a:lnTo>
                  <a:lnTo>
                    <a:pt x="239428" y="95688"/>
                  </a:lnTo>
                  <a:lnTo>
                    <a:pt x="222616" y="112102"/>
                  </a:lnTo>
                  <a:lnTo>
                    <a:pt x="160250" y="147677"/>
                  </a:lnTo>
                  <a:lnTo>
                    <a:pt x="105285" y="16664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8" name="Freeform 307"/>
            <p:cNvSpPr/>
            <p:nvPr/>
          </p:nvSpPr>
          <p:spPr>
            <a:xfrm>
              <a:off x="1537160" y="8899097"/>
              <a:ext cx="94758" cy="132380"/>
            </a:xfrm>
            <a:custGeom>
              <a:avLst/>
              <a:gdLst/>
              <a:ahLst/>
              <a:cxnLst/>
              <a:rect l="0" t="0" r="0" b="0"/>
              <a:pathLst>
                <a:path w="94758" h="132380">
                  <a:moveTo>
                    <a:pt x="0" y="27094"/>
                  </a:moveTo>
                  <a:lnTo>
                    <a:pt x="5589" y="4737"/>
                  </a:lnTo>
                  <a:lnTo>
                    <a:pt x="10745" y="491"/>
                  </a:lnTo>
                  <a:lnTo>
                    <a:pt x="17692" y="0"/>
                  </a:lnTo>
                  <a:lnTo>
                    <a:pt x="25833" y="2013"/>
                  </a:lnTo>
                  <a:lnTo>
                    <a:pt x="32430" y="6864"/>
                  </a:lnTo>
                  <a:lnTo>
                    <a:pt x="42879" y="21612"/>
                  </a:lnTo>
                  <a:lnTo>
                    <a:pt x="66440" y="80180"/>
                  </a:lnTo>
                  <a:lnTo>
                    <a:pt x="94757" y="13237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9" name="Freeform 308"/>
            <p:cNvSpPr/>
            <p:nvPr/>
          </p:nvSpPr>
          <p:spPr>
            <a:xfrm>
              <a:off x="1631917" y="9031476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0" name="Freeform 309"/>
            <p:cNvSpPr/>
            <p:nvPr/>
          </p:nvSpPr>
          <p:spPr>
            <a:xfrm>
              <a:off x="1516103" y="8873549"/>
              <a:ext cx="126343" cy="157928"/>
            </a:xfrm>
            <a:custGeom>
              <a:avLst/>
              <a:gdLst/>
              <a:ahLst/>
              <a:cxnLst/>
              <a:rect l="0" t="0" r="0" b="0"/>
              <a:pathLst>
                <a:path w="126343" h="157928">
                  <a:moveTo>
                    <a:pt x="126342" y="0"/>
                  </a:moveTo>
                  <a:lnTo>
                    <a:pt x="76844" y="55088"/>
                  </a:lnTo>
                  <a:lnTo>
                    <a:pt x="35063" y="112552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1" name="Freeform 310"/>
            <p:cNvSpPr/>
            <p:nvPr/>
          </p:nvSpPr>
          <p:spPr>
            <a:xfrm>
              <a:off x="1779316" y="8957777"/>
              <a:ext cx="10529" cy="221099"/>
            </a:xfrm>
            <a:custGeom>
              <a:avLst/>
              <a:gdLst/>
              <a:ahLst/>
              <a:cxnLst/>
              <a:rect l="0" t="0" r="0" b="0"/>
              <a:pathLst>
                <a:path w="10529" h="221099">
                  <a:moveTo>
                    <a:pt x="10528" y="0"/>
                  </a:moveTo>
                  <a:lnTo>
                    <a:pt x="2195" y="48931"/>
                  </a:lnTo>
                  <a:lnTo>
                    <a:pt x="650" y="96776"/>
                  </a:lnTo>
                  <a:lnTo>
                    <a:pt x="193" y="147997"/>
                  </a:lnTo>
                  <a:lnTo>
                    <a:pt x="57" y="190859"/>
                  </a:lnTo>
                  <a:lnTo>
                    <a:pt x="0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1737202" y="9002531"/>
              <a:ext cx="242156" cy="186874"/>
            </a:xfrm>
            <a:custGeom>
              <a:avLst/>
              <a:gdLst/>
              <a:ahLst/>
              <a:cxnLst/>
              <a:rect l="0" t="0" r="0" b="0"/>
              <a:pathLst>
                <a:path w="242156" h="186874">
                  <a:moveTo>
                    <a:pt x="0" y="50003"/>
                  </a:moveTo>
                  <a:lnTo>
                    <a:pt x="54144" y="50003"/>
                  </a:lnTo>
                  <a:lnTo>
                    <a:pt x="79046" y="52342"/>
                  </a:lnTo>
                  <a:lnTo>
                    <a:pt x="97912" y="61181"/>
                  </a:lnTo>
                  <a:lnTo>
                    <a:pt x="102709" y="70322"/>
                  </a:lnTo>
                  <a:lnTo>
                    <a:pt x="104920" y="96078"/>
                  </a:lnTo>
                  <a:lnTo>
                    <a:pt x="100317" y="142292"/>
                  </a:lnTo>
                  <a:lnTo>
                    <a:pt x="107366" y="159650"/>
                  </a:lnTo>
                  <a:lnTo>
                    <a:pt x="112521" y="162875"/>
                  </a:lnTo>
                  <a:lnTo>
                    <a:pt x="118298" y="162686"/>
                  </a:lnTo>
                  <a:lnTo>
                    <a:pt x="124489" y="160219"/>
                  </a:lnTo>
                  <a:lnTo>
                    <a:pt x="134487" y="148121"/>
                  </a:lnTo>
                  <a:lnTo>
                    <a:pt x="138791" y="139981"/>
                  </a:lnTo>
                  <a:lnTo>
                    <a:pt x="144848" y="100580"/>
                  </a:lnTo>
                  <a:lnTo>
                    <a:pt x="140026" y="74821"/>
                  </a:lnTo>
                  <a:lnTo>
                    <a:pt x="135464" y="63038"/>
                  </a:lnTo>
                  <a:lnTo>
                    <a:pt x="121038" y="46827"/>
                  </a:lnTo>
                  <a:lnTo>
                    <a:pt x="112277" y="40866"/>
                  </a:lnTo>
                  <a:lnTo>
                    <a:pt x="108776" y="34553"/>
                  </a:lnTo>
                  <a:lnTo>
                    <a:pt x="108782" y="28004"/>
                  </a:lnTo>
                  <a:lnTo>
                    <a:pt x="111126" y="21299"/>
                  </a:lnTo>
                  <a:lnTo>
                    <a:pt x="123089" y="10729"/>
                  </a:lnTo>
                  <a:lnTo>
                    <a:pt x="141274" y="3302"/>
                  </a:lnTo>
                  <a:lnTo>
                    <a:pt x="164953" y="0"/>
                  </a:lnTo>
                  <a:lnTo>
                    <a:pt x="187956" y="4773"/>
                  </a:lnTo>
                  <a:lnTo>
                    <a:pt x="199004" y="9321"/>
                  </a:lnTo>
                  <a:lnTo>
                    <a:pt x="207538" y="17032"/>
                  </a:lnTo>
                  <a:lnTo>
                    <a:pt x="220141" y="38079"/>
                  </a:lnTo>
                  <a:lnTo>
                    <a:pt x="228223" y="76234"/>
                  </a:lnTo>
                  <a:lnTo>
                    <a:pt x="232124" y="137116"/>
                  </a:lnTo>
                  <a:lnTo>
                    <a:pt x="242155" y="18687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3" name="Freeform 312"/>
            <p:cNvSpPr/>
            <p:nvPr/>
          </p:nvSpPr>
          <p:spPr>
            <a:xfrm>
              <a:off x="1947772" y="9094647"/>
              <a:ext cx="73700" cy="10530"/>
            </a:xfrm>
            <a:custGeom>
              <a:avLst/>
              <a:gdLst/>
              <a:ahLst/>
              <a:cxnLst/>
              <a:rect l="0" t="0" r="0" b="0"/>
              <a:pathLst>
                <a:path w="73700" h="10530">
                  <a:moveTo>
                    <a:pt x="0" y="0"/>
                  </a:moveTo>
                  <a:lnTo>
                    <a:pt x="42691" y="3120"/>
                  </a:lnTo>
                  <a:lnTo>
                    <a:pt x="73699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4" name="Freeform 313"/>
            <p:cNvSpPr/>
            <p:nvPr/>
          </p:nvSpPr>
          <p:spPr>
            <a:xfrm>
              <a:off x="2025265" y="8985653"/>
              <a:ext cx="196249" cy="214281"/>
            </a:xfrm>
            <a:custGeom>
              <a:avLst/>
              <a:gdLst/>
              <a:ahLst/>
              <a:cxnLst/>
              <a:rect l="0" t="0" r="0" b="0"/>
              <a:pathLst>
                <a:path w="196249" h="214281">
                  <a:moveTo>
                    <a:pt x="38320" y="98466"/>
                  </a:moveTo>
                  <a:lnTo>
                    <a:pt x="9012" y="127775"/>
                  </a:lnTo>
                  <a:lnTo>
                    <a:pt x="1897" y="147367"/>
                  </a:lnTo>
                  <a:lnTo>
                    <a:pt x="0" y="159143"/>
                  </a:lnTo>
                  <a:lnTo>
                    <a:pt x="4585" y="166993"/>
                  </a:lnTo>
                  <a:lnTo>
                    <a:pt x="13490" y="172227"/>
                  </a:lnTo>
                  <a:lnTo>
                    <a:pt x="25276" y="175716"/>
                  </a:lnTo>
                  <a:lnTo>
                    <a:pt x="35473" y="174532"/>
                  </a:lnTo>
                  <a:lnTo>
                    <a:pt x="53043" y="163859"/>
                  </a:lnTo>
                  <a:lnTo>
                    <a:pt x="78706" y="135429"/>
                  </a:lnTo>
                  <a:lnTo>
                    <a:pt x="75377" y="141800"/>
                  </a:lnTo>
                  <a:lnTo>
                    <a:pt x="75457" y="156330"/>
                  </a:lnTo>
                  <a:lnTo>
                    <a:pt x="77116" y="165117"/>
                  </a:lnTo>
                  <a:lnTo>
                    <a:pt x="81731" y="172146"/>
                  </a:lnTo>
                  <a:lnTo>
                    <a:pt x="96219" y="183075"/>
                  </a:lnTo>
                  <a:lnTo>
                    <a:pt x="103825" y="184118"/>
                  </a:lnTo>
                  <a:lnTo>
                    <a:pt x="118516" y="179037"/>
                  </a:lnTo>
                  <a:lnTo>
                    <a:pt x="145530" y="163023"/>
                  </a:lnTo>
                  <a:lnTo>
                    <a:pt x="170172" y="132282"/>
                  </a:lnTo>
                  <a:lnTo>
                    <a:pt x="186702" y="93538"/>
                  </a:lnTo>
                  <a:lnTo>
                    <a:pt x="193419" y="52422"/>
                  </a:lnTo>
                  <a:lnTo>
                    <a:pt x="189820" y="16194"/>
                  </a:lnTo>
                  <a:lnTo>
                    <a:pt x="183774" y="8523"/>
                  </a:lnTo>
                  <a:lnTo>
                    <a:pt x="164577" y="0"/>
                  </a:lnTo>
                  <a:lnTo>
                    <a:pt x="157587" y="2406"/>
                  </a:lnTo>
                  <a:lnTo>
                    <a:pt x="152926" y="8691"/>
                  </a:lnTo>
                  <a:lnTo>
                    <a:pt x="139857" y="57985"/>
                  </a:lnTo>
                  <a:lnTo>
                    <a:pt x="140675" y="107009"/>
                  </a:lnTo>
                  <a:lnTo>
                    <a:pt x="153915" y="152989"/>
                  </a:lnTo>
                  <a:lnTo>
                    <a:pt x="183033" y="198569"/>
                  </a:lnTo>
                  <a:lnTo>
                    <a:pt x="196248" y="21428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5" name="Freeform 314"/>
            <p:cNvSpPr/>
            <p:nvPr/>
          </p:nvSpPr>
          <p:spPr>
            <a:xfrm>
              <a:off x="2368911" y="8873549"/>
              <a:ext cx="31587" cy="10529"/>
            </a:xfrm>
            <a:custGeom>
              <a:avLst/>
              <a:gdLst/>
              <a:ahLst/>
              <a:cxnLst/>
              <a:rect l="0" t="0" r="0" b="0"/>
              <a:pathLst>
                <a:path w="31587" h="10529">
                  <a:moveTo>
                    <a:pt x="0" y="0"/>
                  </a:moveTo>
                  <a:lnTo>
                    <a:pt x="31586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6" name="Freeform 315"/>
            <p:cNvSpPr/>
            <p:nvPr/>
          </p:nvSpPr>
          <p:spPr>
            <a:xfrm>
              <a:off x="2379440" y="8947249"/>
              <a:ext cx="63172" cy="10529"/>
            </a:xfrm>
            <a:custGeom>
              <a:avLst/>
              <a:gdLst/>
              <a:ahLst/>
              <a:cxnLst/>
              <a:rect l="0" t="0" r="0" b="0"/>
              <a:pathLst>
                <a:path w="63172" h="10529">
                  <a:moveTo>
                    <a:pt x="0" y="0"/>
                  </a:moveTo>
                  <a:lnTo>
                    <a:pt x="34359" y="8333"/>
                  </a:lnTo>
                  <a:lnTo>
                    <a:pt x="6317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7" name="Freeform 316"/>
            <p:cNvSpPr/>
            <p:nvPr/>
          </p:nvSpPr>
          <p:spPr>
            <a:xfrm>
              <a:off x="2655245" y="8747207"/>
              <a:ext cx="142541" cy="296604"/>
            </a:xfrm>
            <a:custGeom>
              <a:avLst/>
              <a:gdLst/>
              <a:ahLst/>
              <a:cxnLst/>
              <a:rect l="0" t="0" r="0" b="0"/>
              <a:pathLst>
                <a:path w="142541" h="296604">
                  <a:moveTo>
                    <a:pt x="40050" y="21057"/>
                  </a:moveTo>
                  <a:lnTo>
                    <a:pt x="22092" y="84485"/>
                  </a:lnTo>
                  <a:lnTo>
                    <a:pt x="4901" y="136904"/>
                  </a:lnTo>
                  <a:lnTo>
                    <a:pt x="0" y="174055"/>
                  </a:lnTo>
                  <a:lnTo>
                    <a:pt x="4137" y="225877"/>
                  </a:lnTo>
                  <a:lnTo>
                    <a:pt x="18360" y="268917"/>
                  </a:lnTo>
                  <a:lnTo>
                    <a:pt x="33920" y="286415"/>
                  </a:lnTo>
                  <a:lnTo>
                    <a:pt x="42982" y="292719"/>
                  </a:lnTo>
                  <a:lnTo>
                    <a:pt x="62410" y="296603"/>
                  </a:lnTo>
                  <a:lnTo>
                    <a:pt x="72504" y="296002"/>
                  </a:lnTo>
                  <a:lnTo>
                    <a:pt x="93079" y="285974"/>
                  </a:lnTo>
                  <a:lnTo>
                    <a:pt x="103478" y="278387"/>
                  </a:lnTo>
                  <a:lnTo>
                    <a:pt x="118153" y="254359"/>
                  </a:lnTo>
                  <a:lnTo>
                    <a:pt x="137106" y="196863"/>
                  </a:lnTo>
                  <a:lnTo>
                    <a:pt x="142540" y="141615"/>
                  </a:lnTo>
                  <a:lnTo>
                    <a:pt x="130467" y="79264"/>
                  </a:lnTo>
                  <a:lnTo>
                    <a:pt x="114933" y="49352"/>
                  </a:lnTo>
                  <a:lnTo>
                    <a:pt x="7163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8" name="Freeform 317"/>
            <p:cNvSpPr/>
            <p:nvPr/>
          </p:nvSpPr>
          <p:spPr>
            <a:xfrm>
              <a:off x="1452932" y="9389445"/>
              <a:ext cx="5215" cy="305328"/>
            </a:xfrm>
            <a:custGeom>
              <a:avLst/>
              <a:gdLst/>
              <a:ahLst/>
              <a:cxnLst/>
              <a:rect l="0" t="0" r="0" b="0"/>
              <a:pathLst>
                <a:path w="5215" h="305328">
                  <a:moveTo>
                    <a:pt x="0" y="0"/>
                  </a:moveTo>
                  <a:lnTo>
                    <a:pt x="0" y="44367"/>
                  </a:lnTo>
                  <a:lnTo>
                    <a:pt x="1170" y="101924"/>
                  </a:lnTo>
                  <a:lnTo>
                    <a:pt x="5214" y="158303"/>
                  </a:lnTo>
                  <a:lnTo>
                    <a:pt x="1545" y="206393"/>
                  </a:lnTo>
                  <a:lnTo>
                    <a:pt x="458" y="261975"/>
                  </a:lnTo>
                  <a:lnTo>
                    <a:pt x="0" y="3053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9" name="Freeform 318"/>
            <p:cNvSpPr/>
            <p:nvPr/>
          </p:nvSpPr>
          <p:spPr>
            <a:xfrm>
              <a:off x="1431875" y="9300814"/>
              <a:ext cx="133981" cy="172860"/>
            </a:xfrm>
            <a:custGeom>
              <a:avLst/>
              <a:gdLst/>
              <a:ahLst/>
              <a:cxnLst/>
              <a:rect l="0" t="0" r="0" b="0"/>
              <a:pathLst>
                <a:path w="133981" h="172860">
                  <a:moveTo>
                    <a:pt x="10529" y="67575"/>
                  </a:moveTo>
                  <a:lnTo>
                    <a:pt x="10529" y="45218"/>
                  </a:lnTo>
                  <a:lnTo>
                    <a:pt x="21707" y="14546"/>
                  </a:lnTo>
                  <a:lnTo>
                    <a:pt x="29679" y="7656"/>
                  </a:lnTo>
                  <a:lnTo>
                    <a:pt x="51015" y="0"/>
                  </a:lnTo>
                  <a:lnTo>
                    <a:pt x="83746" y="1279"/>
                  </a:lnTo>
                  <a:lnTo>
                    <a:pt x="101951" y="9254"/>
                  </a:lnTo>
                  <a:lnTo>
                    <a:pt x="110082" y="14656"/>
                  </a:lnTo>
                  <a:lnTo>
                    <a:pt x="122235" y="30018"/>
                  </a:lnTo>
                  <a:lnTo>
                    <a:pt x="127114" y="39026"/>
                  </a:lnTo>
                  <a:lnTo>
                    <a:pt x="133980" y="79652"/>
                  </a:lnTo>
                  <a:lnTo>
                    <a:pt x="126227" y="108817"/>
                  </a:lnTo>
                  <a:lnTo>
                    <a:pt x="111083" y="133868"/>
                  </a:lnTo>
                  <a:lnTo>
                    <a:pt x="92654" y="148900"/>
                  </a:lnTo>
                  <a:lnTo>
                    <a:pt x="62548" y="163940"/>
                  </a:lnTo>
                  <a:lnTo>
                    <a:pt x="0" y="17285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0" name="Freeform 319"/>
            <p:cNvSpPr/>
            <p:nvPr/>
          </p:nvSpPr>
          <p:spPr>
            <a:xfrm>
              <a:off x="1579274" y="9631601"/>
              <a:ext cx="73575" cy="311887"/>
            </a:xfrm>
            <a:custGeom>
              <a:avLst/>
              <a:gdLst/>
              <a:ahLst/>
              <a:cxnLst/>
              <a:rect l="0" t="0" r="0" b="0"/>
              <a:pathLst>
                <a:path w="73575" h="311887">
                  <a:moveTo>
                    <a:pt x="0" y="0"/>
                  </a:moveTo>
                  <a:lnTo>
                    <a:pt x="3120" y="42691"/>
                  </a:lnTo>
                  <a:lnTo>
                    <a:pt x="5589" y="53027"/>
                  </a:lnTo>
                  <a:lnTo>
                    <a:pt x="10745" y="58748"/>
                  </a:lnTo>
                  <a:lnTo>
                    <a:pt x="17692" y="61392"/>
                  </a:lnTo>
                  <a:lnTo>
                    <a:pt x="25833" y="61985"/>
                  </a:lnTo>
                  <a:lnTo>
                    <a:pt x="32430" y="58871"/>
                  </a:lnTo>
                  <a:lnTo>
                    <a:pt x="42879" y="46052"/>
                  </a:lnTo>
                  <a:lnTo>
                    <a:pt x="55339" y="13515"/>
                  </a:lnTo>
                  <a:lnTo>
                    <a:pt x="59120" y="9010"/>
                  </a:lnTo>
                  <a:lnTo>
                    <a:pt x="62810" y="9516"/>
                  </a:lnTo>
                  <a:lnTo>
                    <a:pt x="66440" y="13363"/>
                  </a:lnTo>
                  <a:lnTo>
                    <a:pt x="72265" y="68800"/>
                  </a:lnTo>
                  <a:lnTo>
                    <a:pt x="73275" y="119951"/>
                  </a:lnTo>
                  <a:lnTo>
                    <a:pt x="73574" y="172150"/>
                  </a:lnTo>
                  <a:lnTo>
                    <a:pt x="72493" y="222323"/>
                  </a:lnTo>
                  <a:lnTo>
                    <a:pt x="59041" y="283044"/>
                  </a:lnTo>
                  <a:lnTo>
                    <a:pt x="43360" y="309902"/>
                  </a:lnTo>
                  <a:lnTo>
                    <a:pt x="37096" y="311886"/>
                  </a:lnTo>
                  <a:lnTo>
                    <a:pt x="30580" y="309699"/>
                  </a:lnTo>
                  <a:lnTo>
                    <a:pt x="23896" y="304732"/>
                  </a:lnTo>
                  <a:lnTo>
                    <a:pt x="13350" y="289855"/>
                  </a:lnTo>
                  <a:lnTo>
                    <a:pt x="0" y="2632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1" name="Freeform 320"/>
            <p:cNvSpPr/>
            <p:nvPr/>
          </p:nvSpPr>
          <p:spPr>
            <a:xfrm>
              <a:off x="1804835" y="9673714"/>
              <a:ext cx="6067" cy="178986"/>
            </a:xfrm>
            <a:custGeom>
              <a:avLst/>
              <a:gdLst/>
              <a:ahLst/>
              <a:cxnLst/>
              <a:rect l="0" t="0" r="0" b="0"/>
              <a:pathLst>
                <a:path w="6067" h="178986">
                  <a:moveTo>
                    <a:pt x="6066" y="0"/>
                  </a:moveTo>
                  <a:lnTo>
                    <a:pt x="0" y="34792"/>
                  </a:lnTo>
                  <a:lnTo>
                    <a:pt x="4522" y="96777"/>
                  </a:lnTo>
                  <a:lnTo>
                    <a:pt x="5608" y="141758"/>
                  </a:lnTo>
                  <a:lnTo>
                    <a:pt x="6066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2" name="Freeform 321"/>
            <p:cNvSpPr/>
            <p:nvPr/>
          </p:nvSpPr>
          <p:spPr>
            <a:xfrm>
              <a:off x="1779316" y="9651925"/>
              <a:ext cx="242156" cy="263946"/>
            </a:xfrm>
            <a:custGeom>
              <a:avLst/>
              <a:gdLst/>
              <a:ahLst/>
              <a:cxnLst/>
              <a:rect l="0" t="0" r="0" b="0"/>
              <a:pathLst>
                <a:path w="242156" h="263946">
                  <a:moveTo>
                    <a:pt x="0" y="127075"/>
                  </a:moveTo>
                  <a:lnTo>
                    <a:pt x="62280" y="110286"/>
                  </a:lnTo>
                  <a:lnTo>
                    <a:pt x="88901" y="107914"/>
                  </a:lnTo>
                  <a:lnTo>
                    <a:pt x="97872" y="111961"/>
                  </a:lnTo>
                  <a:lnTo>
                    <a:pt x="103852" y="119339"/>
                  </a:lnTo>
                  <a:lnTo>
                    <a:pt x="107839" y="128936"/>
                  </a:lnTo>
                  <a:lnTo>
                    <a:pt x="109150" y="148960"/>
                  </a:lnTo>
                  <a:lnTo>
                    <a:pt x="100459" y="190409"/>
                  </a:lnTo>
                  <a:lnTo>
                    <a:pt x="103237" y="196204"/>
                  </a:lnTo>
                  <a:lnTo>
                    <a:pt x="109769" y="198897"/>
                  </a:lnTo>
                  <a:lnTo>
                    <a:pt x="118803" y="199523"/>
                  </a:lnTo>
                  <a:lnTo>
                    <a:pt x="125995" y="196430"/>
                  </a:lnTo>
                  <a:lnTo>
                    <a:pt x="137106" y="183635"/>
                  </a:lnTo>
                  <a:lnTo>
                    <a:pt x="144349" y="151112"/>
                  </a:lnTo>
                  <a:lnTo>
                    <a:pt x="138391" y="106606"/>
                  </a:lnTo>
                  <a:lnTo>
                    <a:pt x="122829" y="64020"/>
                  </a:lnTo>
                  <a:lnTo>
                    <a:pt x="103161" y="21813"/>
                  </a:lnTo>
                  <a:lnTo>
                    <a:pt x="105039" y="13616"/>
                  </a:lnTo>
                  <a:lnTo>
                    <a:pt x="110970" y="6982"/>
                  </a:lnTo>
                  <a:lnTo>
                    <a:pt x="119603" y="1389"/>
                  </a:lnTo>
                  <a:lnTo>
                    <a:pt x="128868" y="0"/>
                  </a:lnTo>
                  <a:lnTo>
                    <a:pt x="148522" y="4697"/>
                  </a:lnTo>
                  <a:lnTo>
                    <a:pt x="173727" y="20495"/>
                  </a:lnTo>
                  <a:lnTo>
                    <a:pt x="201603" y="51172"/>
                  </a:lnTo>
                  <a:lnTo>
                    <a:pt x="220911" y="89898"/>
                  </a:lnTo>
                  <a:lnTo>
                    <a:pt x="228452" y="142186"/>
                  </a:lnTo>
                  <a:lnTo>
                    <a:pt x="230686" y="190954"/>
                  </a:lnTo>
                  <a:lnTo>
                    <a:pt x="239836" y="251098"/>
                  </a:lnTo>
                  <a:lnTo>
                    <a:pt x="242155" y="26394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3" name="Freeform 322"/>
            <p:cNvSpPr/>
            <p:nvPr/>
          </p:nvSpPr>
          <p:spPr>
            <a:xfrm>
              <a:off x="1979357" y="9629825"/>
              <a:ext cx="305327" cy="243933"/>
            </a:xfrm>
            <a:custGeom>
              <a:avLst/>
              <a:gdLst/>
              <a:ahLst/>
              <a:cxnLst/>
              <a:rect l="0" t="0" r="0" b="0"/>
              <a:pathLst>
                <a:path w="305327" h="243933">
                  <a:moveTo>
                    <a:pt x="0" y="149175"/>
                  </a:moveTo>
                  <a:lnTo>
                    <a:pt x="37478" y="157508"/>
                  </a:lnTo>
                  <a:lnTo>
                    <a:pt x="72326" y="155933"/>
                  </a:lnTo>
                  <a:lnTo>
                    <a:pt x="83312" y="153680"/>
                  </a:lnTo>
                  <a:lnTo>
                    <a:pt x="88297" y="154518"/>
                  </a:lnTo>
                  <a:lnTo>
                    <a:pt x="89280" y="157417"/>
                  </a:lnTo>
                  <a:lnTo>
                    <a:pt x="79637" y="184468"/>
                  </a:lnTo>
                  <a:lnTo>
                    <a:pt x="79997" y="192591"/>
                  </a:lnTo>
                  <a:lnTo>
                    <a:pt x="86637" y="207855"/>
                  </a:lnTo>
                  <a:lnTo>
                    <a:pt x="92853" y="210522"/>
                  </a:lnTo>
                  <a:lnTo>
                    <a:pt x="100507" y="209960"/>
                  </a:lnTo>
                  <a:lnTo>
                    <a:pt x="117199" y="203097"/>
                  </a:lnTo>
                  <a:lnTo>
                    <a:pt x="132417" y="192247"/>
                  </a:lnTo>
                  <a:lnTo>
                    <a:pt x="138581" y="191928"/>
                  </a:lnTo>
                  <a:lnTo>
                    <a:pt x="143860" y="195224"/>
                  </a:lnTo>
                  <a:lnTo>
                    <a:pt x="166327" y="220142"/>
                  </a:lnTo>
                  <a:lnTo>
                    <a:pt x="174056" y="223392"/>
                  </a:lnTo>
                  <a:lnTo>
                    <a:pt x="192002" y="223885"/>
                  </a:lnTo>
                  <a:lnTo>
                    <a:pt x="208557" y="217084"/>
                  </a:lnTo>
                  <a:lnTo>
                    <a:pt x="216247" y="211995"/>
                  </a:lnTo>
                  <a:lnTo>
                    <a:pt x="238248" y="182476"/>
                  </a:lnTo>
                  <a:lnTo>
                    <a:pt x="265474" y="122175"/>
                  </a:lnTo>
                  <a:lnTo>
                    <a:pt x="278180" y="72415"/>
                  </a:lnTo>
                  <a:lnTo>
                    <a:pt x="281563" y="42139"/>
                  </a:lnTo>
                  <a:lnTo>
                    <a:pt x="276828" y="16206"/>
                  </a:lnTo>
                  <a:lnTo>
                    <a:pt x="272289" y="4376"/>
                  </a:lnTo>
                  <a:lnTo>
                    <a:pt x="265754" y="0"/>
                  </a:lnTo>
                  <a:lnTo>
                    <a:pt x="257888" y="591"/>
                  </a:lnTo>
                  <a:lnTo>
                    <a:pt x="249134" y="4496"/>
                  </a:lnTo>
                  <a:lnTo>
                    <a:pt x="243299" y="11777"/>
                  </a:lnTo>
                  <a:lnTo>
                    <a:pt x="236814" y="32348"/>
                  </a:lnTo>
                  <a:lnTo>
                    <a:pt x="238753" y="81414"/>
                  </a:lnTo>
                  <a:lnTo>
                    <a:pt x="246737" y="134816"/>
                  </a:lnTo>
                  <a:lnTo>
                    <a:pt x="268320" y="194518"/>
                  </a:lnTo>
                  <a:lnTo>
                    <a:pt x="305326" y="24393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4" name="Freeform 323"/>
            <p:cNvSpPr/>
            <p:nvPr/>
          </p:nvSpPr>
          <p:spPr>
            <a:xfrm>
              <a:off x="2453139" y="9668126"/>
              <a:ext cx="84229" cy="5589"/>
            </a:xfrm>
            <a:custGeom>
              <a:avLst/>
              <a:gdLst/>
              <a:ahLst/>
              <a:cxnLst/>
              <a:rect l="0" t="0" r="0" b="0"/>
              <a:pathLst>
                <a:path w="84229" h="5589">
                  <a:moveTo>
                    <a:pt x="0" y="5588"/>
                  </a:moveTo>
                  <a:lnTo>
                    <a:pt x="16768" y="0"/>
                  </a:lnTo>
                  <a:lnTo>
                    <a:pt x="34359" y="375"/>
                  </a:lnTo>
                  <a:lnTo>
                    <a:pt x="84228" y="558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5" name="Freeform 324"/>
            <p:cNvSpPr/>
            <p:nvPr/>
          </p:nvSpPr>
          <p:spPr>
            <a:xfrm>
              <a:off x="2474197" y="9747414"/>
              <a:ext cx="31586" cy="10530"/>
            </a:xfrm>
            <a:custGeom>
              <a:avLst/>
              <a:gdLst/>
              <a:ahLst/>
              <a:cxnLst/>
              <a:rect l="0" t="0" r="0" b="0"/>
              <a:pathLst>
                <a:path w="31586" h="10530">
                  <a:moveTo>
                    <a:pt x="0" y="0"/>
                  </a:moveTo>
                  <a:lnTo>
                    <a:pt x="31585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6" name="Freeform 325"/>
            <p:cNvSpPr/>
            <p:nvPr/>
          </p:nvSpPr>
          <p:spPr>
            <a:xfrm>
              <a:off x="2516310" y="9757943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7" name="Freeform 326"/>
            <p:cNvSpPr/>
            <p:nvPr/>
          </p:nvSpPr>
          <p:spPr>
            <a:xfrm>
              <a:off x="2702287" y="9589487"/>
              <a:ext cx="143129" cy="231454"/>
            </a:xfrm>
            <a:custGeom>
              <a:avLst/>
              <a:gdLst/>
              <a:ahLst/>
              <a:cxnLst/>
              <a:rect l="0" t="0" r="0" b="0"/>
              <a:pathLst>
                <a:path w="143129" h="231454">
                  <a:moveTo>
                    <a:pt x="45650" y="21057"/>
                  </a:moveTo>
                  <a:lnTo>
                    <a:pt x="28839" y="40207"/>
                  </a:lnTo>
                  <a:lnTo>
                    <a:pt x="10904" y="74954"/>
                  </a:lnTo>
                  <a:lnTo>
                    <a:pt x="0" y="121775"/>
                  </a:lnTo>
                  <a:lnTo>
                    <a:pt x="5611" y="183758"/>
                  </a:lnTo>
                  <a:lnTo>
                    <a:pt x="8429" y="196204"/>
                  </a:lnTo>
                  <a:lnTo>
                    <a:pt x="20919" y="216274"/>
                  </a:lnTo>
                  <a:lnTo>
                    <a:pt x="29162" y="224901"/>
                  </a:lnTo>
                  <a:lnTo>
                    <a:pt x="38168" y="229483"/>
                  </a:lnTo>
                  <a:lnTo>
                    <a:pt x="57533" y="231453"/>
                  </a:lnTo>
                  <a:lnTo>
                    <a:pt x="77838" y="222190"/>
                  </a:lnTo>
                  <a:lnTo>
                    <a:pt x="113880" y="193239"/>
                  </a:lnTo>
                  <a:lnTo>
                    <a:pt x="130727" y="166440"/>
                  </a:lnTo>
                  <a:lnTo>
                    <a:pt x="143128" y="125095"/>
                  </a:lnTo>
                  <a:lnTo>
                    <a:pt x="141227" y="95762"/>
                  </a:lnTo>
                  <a:lnTo>
                    <a:pt x="131412" y="68297"/>
                  </a:lnTo>
                  <a:lnTo>
                    <a:pt x="106156" y="34274"/>
                  </a:lnTo>
                  <a:lnTo>
                    <a:pt x="6670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38" name="Group 337"/>
          <p:cNvGrpSpPr/>
          <p:nvPr/>
        </p:nvGrpSpPr>
        <p:grpSpPr>
          <a:xfrm>
            <a:off x="5137906" y="7407130"/>
            <a:ext cx="747525" cy="500430"/>
            <a:chOff x="5137906" y="7407130"/>
            <a:chExt cx="747525" cy="500430"/>
          </a:xfrm>
        </p:grpSpPr>
        <p:sp>
          <p:nvSpPr>
            <p:cNvPr id="329" name="Freeform 328"/>
            <p:cNvSpPr/>
            <p:nvPr/>
          </p:nvSpPr>
          <p:spPr>
            <a:xfrm>
              <a:off x="5148817" y="7483113"/>
              <a:ext cx="136490" cy="403391"/>
            </a:xfrm>
            <a:custGeom>
              <a:avLst/>
              <a:gdLst/>
              <a:ahLst/>
              <a:cxnLst/>
              <a:rect l="0" t="0" r="0" b="0"/>
              <a:pathLst>
                <a:path w="136490" h="403391">
                  <a:moveTo>
                    <a:pt x="20675" y="108591"/>
                  </a:moveTo>
                  <a:lnTo>
                    <a:pt x="29008" y="157522"/>
                  </a:lnTo>
                  <a:lnTo>
                    <a:pt x="30553" y="208488"/>
                  </a:lnTo>
                  <a:lnTo>
                    <a:pt x="25486" y="271823"/>
                  </a:lnTo>
                  <a:lnTo>
                    <a:pt x="20455" y="326535"/>
                  </a:lnTo>
                  <a:lnTo>
                    <a:pt x="9410" y="379283"/>
                  </a:lnTo>
                  <a:lnTo>
                    <a:pt x="6146" y="390828"/>
                  </a:lnTo>
                  <a:lnTo>
                    <a:pt x="3970" y="392676"/>
                  </a:lnTo>
                  <a:lnTo>
                    <a:pt x="1552" y="379130"/>
                  </a:lnTo>
                  <a:lnTo>
                    <a:pt x="0" y="323945"/>
                  </a:lnTo>
                  <a:lnTo>
                    <a:pt x="2813" y="266770"/>
                  </a:lnTo>
                  <a:lnTo>
                    <a:pt x="8698" y="210416"/>
                  </a:lnTo>
                  <a:lnTo>
                    <a:pt x="18266" y="150715"/>
                  </a:lnTo>
                  <a:lnTo>
                    <a:pt x="28020" y="89227"/>
                  </a:lnTo>
                  <a:lnTo>
                    <a:pt x="38319" y="35263"/>
                  </a:lnTo>
                  <a:lnTo>
                    <a:pt x="45284" y="8151"/>
                  </a:lnTo>
                  <a:lnTo>
                    <a:pt x="52289" y="1857"/>
                  </a:lnTo>
                  <a:lnTo>
                    <a:pt x="61638" y="0"/>
                  </a:lnTo>
                  <a:lnTo>
                    <a:pt x="72550" y="1103"/>
                  </a:lnTo>
                  <a:lnTo>
                    <a:pt x="79825" y="7686"/>
                  </a:lnTo>
                  <a:lnTo>
                    <a:pt x="98048" y="65206"/>
                  </a:lnTo>
                  <a:lnTo>
                    <a:pt x="103549" y="120255"/>
                  </a:lnTo>
                  <a:lnTo>
                    <a:pt x="105671" y="182107"/>
                  </a:lnTo>
                  <a:lnTo>
                    <a:pt x="112020" y="245407"/>
                  </a:lnTo>
                  <a:lnTo>
                    <a:pt x="115590" y="306277"/>
                  </a:lnTo>
                  <a:lnTo>
                    <a:pt x="126685" y="366833"/>
                  </a:lnTo>
                  <a:lnTo>
                    <a:pt x="136489" y="40339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0" name="Freeform 329"/>
            <p:cNvSpPr/>
            <p:nvPr/>
          </p:nvSpPr>
          <p:spPr>
            <a:xfrm>
              <a:off x="5180021" y="7707517"/>
              <a:ext cx="63171" cy="31587"/>
            </a:xfrm>
            <a:custGeom>
              <a:avLst/>
              <a:gdLst/>
              <a:ahLst/>
              <a:cxnLst/>
              <a:rect l="0" t="0" r="0" b="0"/>
              <a:pathLst>
                <a:path w="63171" h="31587">
                  <a:moveTo>
                    <a:pt x="0" y="31586"/>
                  </a:moveTo>
                  <a:lnTo>
                    <a:pt x="6317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1" name="Freeform 330"/>
            <p:cNvSpPr/>
            <p:nvPr/>
          </p:nvSpPr>
          <p:spPr>
            <a:xfrm>
              <a:off x="5371068" y="7407130"/>
              <a:ext cx="103751" cy="489902"/>
            </a:xfrm>
            <a:custGeom>
              <a:avLst/>
              <a:gdLst/>
              <a:ahLst/>
              <a:cxnLst/>
              <a:rect l="0" t="0" r="0" b="0"/>
              <a:pathLst>
                <a:path w="103751" h="489902">
                  <a:moveTo>
                    <a:pt x="103750" y="5590"/>
                  </a:moveTo>
                  <a:lnTo>
                    <a:pt x="86983" y="0"/>
                  </a:lnTo>
                  <a:lnTo>
                    <a:pt x="69392" y="3495"/>
                  </a:lnTo>
                  <a:lnTo>
                    <a:pt x="59788" y="7703"/>
                  </a:lnTo>
                  <a:lnTo>
                    <a:pt x="42877" y="24856"/>
                  </a:lnTo>
                  <a:lnTo>
                    <a:pt x="23323" y="60821"/>
                  </a:lnTo>
                  <a:lnTo>
                    <a:pt x="3645" y="122697"/>
                  </a:lnTo>
                  <a:lnTo>
                    <a:pt x="0" y="169490"/>
                  </a:lnTo>
                  <a:lnTo>
                    <a:pt x="90" y="221569"/>
                  </a:lnTo>
                  <a:lnTo>
                    <a:pt x="7006" y="279763"/>
                  </a:lnTo>
                  <a:lnTo>
                    <a:pt x="16464" y="334571"/>
                  </a:lnTo>
                  <a:lnTo>
                    <a:pt x="26675" y="386685"/>
                  </a:lnTo>
                  <a:lnTo>
                    <a:pt x="37486" y="446809"/>
                  </a:lnTo>
                  <a:lnTo>
                    <a:pt x="38035" y="470749"/>
                  </a:lnTo>
                  <a:lnTo>
                    <a:pt x="36543" y="477133"/>
                  </a:lnTo>
                  <a:lnTo>
                    <a:pt x="30051" y="48990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2" name="Freeform 331"/>
            <p:cNvSpPr/>
            <p:nvPr/>
          </p:nvSpPr>
          <p:spPr>
            <a:xfrm>
              <a:off x="5348477" y="7686461"/>
              <a:ext cx="52643" cy="73700"/>
            </a:xfrm>
            <a:custGeom>
              <a:avLst/>
              <a:gdLst/>
              <a:ahLst/>
              <a:cxnLst/>
              <a:rect l="0" t="0" r="0" b="0"/>
              <a:pathLst>
                <a:path w="52643" h="73700">
                  <a:moveTo>
                    <a:pt x="0" y="73699"/>
                  </a:moveTo>
                  <a:lnTo>
                    <a:pt x="5589" y="51342"/>
                  </a:lnTo>
                  <a:lnTo>
                    <a:pt x="20811" y="31007"/>
                  </a:ln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3" name="Freeform 332"/>
            <p:cNvSpPr/>
            <p:nvPr/>
          </p:nvSpPr>
          <p:spPr>
            <a:xfrm>
              <a:off x="5527589" y="7444306"/>
              <a:ext cx="10401" cy="379026"/>
            </a:xfrm>
            <a:custGeom>
              <a:avLst/>
              <a:gdLst/>
              <a:ahLst/>
              <a:cxnLst/>
              <a:rect l="0" t="0" r="0" b="0"/>
              <a:pathLst>
                <a:path w="10401" h="379026">
                  <a:moveTo>
                    <a:pt x="10400" y="0"/>
                  </a:moveTo>
                  <a:lnTo>
                    <a:pt x="10400" y="52050"/>
                  </a:lnTo>
                  <a:lnTo>
                    <a:pt x="7281" y="101989"/>
                  </a:lnTo>
                  <a:lnTo>
                    <a:pt x="2067" y="155781"/>
                  </a:lnTo>
                  <a:lnTo>
                    <a:pt x="522" y="214223"/>
                  </a:lnTo>
                  <a:lnTo>
                    <a:pt x="0" y="275891"/>
                  </a:lnTo>
                  <a:lnTo>
                    <a:pt x="1067" y="331964"/>
                  </a:lnTo>
                  <a:lnTo>
                    <a:pt x="10400" y="37902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4" name="Freeform 333"/>
            <p:cNvSpPr/>
            <p:nvPr/>
          </p:nvSpPr>
          <p:spPr>
            <a:xfrm>
              <a:off x="5506404" y="7707517"/>
              <a:ext cx="31586" cy="1"/>
            </a:xfrm>
            <a:custGeom>
              <a:avLst/>
              <a:gdLst/>
              <a:ahLst/>
              <a:cxnLst/>
              <a:rect l="0" t="0" r="0" b="0"/>
              <a:pathLst>
                <a:path w="31586" h="1">
                  <a:moveTo>
                    <a:pt x="0" y="0"/>
                  </a:moveTo>
                  <a:lnTo>
                    <a:pt x="315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5" name="Freeform 334"/>
            <p:cNvSpPr/>
            <p:nvPr/>
          </p:nvSpPr>
          <p:spPr>
            <a:xfrm>
              <a:off x="5625139" y="7629149"/>
              <a:ext cx="56465" cy="236297"/>
            </a:xfrm>
            <a:custGeom>
              <a:avLst/>
              <a:gdLst/>
              <a:ahLst/>
              <a:cxnLst/>
              <a:rect l="0" t="0" r="0" b="0"/>
              <a:pathLst>
                <a:path w="56465" h="236297">
                  <a:moveTo>
                    <a:pt x="7607" y="120483"/>
                  </a:moveTo>
                  <a:lnTo>
                    <a:pt x="13196" y="137251"/>
                  </a:lnTo>
                  <a:lnTo>
                    <a:pt x="17182" y="139850"/>
                  </a:lnTo>
                  <a:lnTo>
                    <a:pt x="22179" y="139243"/>
                  </a:lnTo>
                  <a:lnTo>
                    <a:pt x="27850" y="136499"/>
                  </a:lnTo>
                  <a:lnTo>
                    <a:pt x="47010" y="115869"/>
                  </a:lnTo>
                  <a:lnTo>
                    <a:pt x="54365" y="94256"/>
                  </a:lnTo>
                  <a:lnTo>
                    <a:pt x="56464" y="69052"/>
                  </a:lnTo>
                  <a:lnTo>
                    <a:pt x="45251" y="6446"/>
                  </a:lnTo>
                  <a:lnTo>
                    <a:pt x="39722" y="1175"/>
                  </a:lnTo>
                  <a:lnTo>
                    <a:pt x="32526" y="0"/>
                  </a:lnTo>
                  <a:lnTo>
                    <a:pt x="24220" y="1556"/>
                  </a:lnTo>
                  <a:lnTo>
                    <a:pt x="17512" y="7274"/>
                  </a:lnTo>
                  <a:lnTo>
                    <a:pt x="6940" y="26104"/>
                  </a:lnTo>
                  <a:lnTo>
                    <a:pt x="0" y="68602"/>
                  </a:lnTo>
                  <a:lnTo>
                    <a:pt x="3534" y="123828"/>
                  </a:lnTo>
                  <a:lnTo>
                    <a:pt x="11989" y="173466"/>
                  </a:lnTo>
                  <a:lnTo>
                    <a:pt x="27493" y="212221"/>
                  </a:lnTo>
                  <a:lnTo>
                    <a:pt x="37112" y="225596"/>
                  </a:lnTo>
                  <a:lnTo>
                    <a:pt x="49721" y="23629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6" name="Freeform 335"/>
            <p:cNvSpPr/>
            <p:nvPr/>
          </p:nvSpPr>
          <p:spPr>
            <a:xfrm>
              <a:off x="5753499" y="7602233"/>
              <a:ext cx="131932" cy="227847"/>
            </a:xfrm>
            <a:custGeom>
              <a:avLst/>
              <a:gdLst/>
              <a:ahLst/>
              <a:cxnLst/>
              <a:rect l="0" t="0" r="0" b="0"/>
              <a:pathLst>
                <a:path w="131932" h="227847">
                  <a:moveTo>
                    <a:pt x="5589" y="21057"/>
                  </a:moveTo>
                  <a:lnTo>
                    <a:pt x="5589" y="75202"/>
                  </a:lnTo>
                  <a:lnTo>
                    <a:pt x="5589" y="135738"/>
                  </a:lnTo>
                  <a:lnTo>
                    <a:pt x="5589" y="195615"/>
                  </a:lnTo>
                  <a:lnTo>
                    <a:pt x="5589" y="224200"/>
                  </a:lnTo>
                  <a:lnTo>
                    <a:pt x="4419" y="227846"/>
                  </a:lnTo>
                  <a:lnTo>
                    <a:pt x="0" y="216299"/>
                  </a:lnTo>
                  <a:lnTo>
                    <a:pt x="4442" y="161225"/>
                  </a:lnTo>
                  <a:lnTo>
                    <a:pt x="16584" y="100260"/>
                  </a:lnTo>
                  <a:lnTo>
                    <a:pt x="29904" y="64802"/>
                  </a:lnTo>
                  <a:lnTo>
                    <a:pt x="60955" y="21379"/>
                  </a:lnTo>
                  <a:lnTo>
                    <a:pt x="86738" y="9502"/>
                  </a:lnTo>
                  <a:lnTo>
                    <a:pt x="13193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7" name="Freeform 336"/>
            <p:cNvSpPr/>
            <p:nvPr/>
          </p:nvSpPr>
          <p:spPr>
            <a:xfrm>
              <a:off x="5137906" y="7875974"/>
              <a:ext cx="579069" cy="31586"/>
            </a:xfrm>
            <a:custGeom>
              <a:avLst/>
              <a:gdLst/>
              <a:ahLst/>
              <a:cxnLst/>
              <a:rect l="0" t="0" r="0" b="0"/>
              <a:pathLst>
                <a:path w="579069" h="31586">
                  <a:moveTo>
                    <a:pt x="0" y="31585"/>
                  </a:moveTo>
                  <a:lnTo>
                    <a:pt x="58617" y="22520"/>
                  </a:lnTo>
                  <a:lnTo>
                    <a:pt x="107895" y="14111"/>
                  </a:lnTo>
                  <a:lnTo>
                    <a:pt x="162990" y="11590"/>
                  </a:lnTo>
                  <a:lnTo>
                    <a:pt x="207361" y="11000"/>
                  </a:lnTo>
                  <a:lnTo>
                    <a:pt x="261612" y="5079"/>
                  </a:lnTo>
                  <a:lnTo>
                    <a:pt x="307322" y="1504"/>
                  </a:lnTo>
                  <a:lnTo>
                    <a:pt x="367269" y="446"/>
                  </a:lnTo>
                  <a:lnTo>
                    <a:pt x="420126" y="132"/>
                  </a:lnTo>
                  <a:lnTo>
                    <a:pt x="479908" y="25"/>
                  </a:lnTo>
                  <a:lnTo>
                    <a:pt x="536777" y="4"/>
                  </a:lnTo>
                  <a:lnTo>
                    <a:pt x="57906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39" name="Freeform 338"/>
          <p:cNvSpPr/>
          <p:nvPr/>
        </p:nvSpPr>
        <p:spPr>
          <a:xfrm>
            <a:off x="1126549" y="8139186"/>
            <a:ext cx="937037" cy="42111"/>
          </a:xfrm>
          <a:custGeom>
            <a:avLst/>
            <a:gdLst/>
            <a:ahLst/>
            <a:cxnLst/>
            <a:rect l="0" t="0" r="0" b="0"/>
            <a:pathLst>
              <a:path w="937037" h="42111">
                <a:moveTo>
                  <a:pt x="0" y="21057"/>
                </a:moveTo>
                <a:lnTo>
                  <a:pt x="37478" y="29390"/>
                </a:lnTo>
                <a:lnTo>
                  <a:pt x="88901" y="36741"/>
                </a:lnTo>
                <a:lnTo>
                  <a:pt x="151355" y="41052"/>
                </a:lnTo>
                <a:lnTo>
                  <a:pt x="209965" y="41905"/>
                </a:lnTo>
                <a:lnTo>
                  <a:pt x="266602" y="42072"/>
                </a:lnTo>
                <a:lnTo>
                  <a:pt x="314389" y="42102"/>
                </a:lnTo>
                <a:lnTo>
                  <a:pt x="365593" y="42110"/>
                </a:lnTo>
                <a:lnTo>
                  <a:pt x="417810" y="36524"/>
                </a:lnTo>
                <a:lnTo>
                  <a:pt x="464737" y="33048"/>
                </a:lnTo>
                <a:lnTo>
                  <a:pt x="519455" y="26430"/>
                </a:lnTo>
                <a:lnTo>
                  <a:pt x="568943" y="22649"/>
                </a:lnTo>
                <a:lnTo>
                  <a:pt x="618831" y="21529"/>
                </a:lnTo>
                <a:lnTo>
                  <a:pt x="670658" y="15608"/>
                </a:lnTo>
                <a:lnTo>
                  <a:pt x="723058" y="12034"/>
                </a:lnTo>
                <a:lnTo>
                  <a:pt x="775629" y="10975"/>
                </a:lnTo>
                <a:lnTo>
                  <a:pt x="822661" y="10661"/>
                </a:lnTo>
                <a:lnTo>
                  <a:pt x="877411" y="4979"/>
                </a:lnTo>
                <a:lnTo>
                  <a:pt x="937036" y="0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40" name="Freeform 339"/>
          <p:cNvSpPr/>
          <p:nvPr/>
        </p:nvSpPr>
        <p:spPr>
          <a:xfrm>
            <a:off x="4643067" y="8676140"/>
            <a:ext cx="3969245" cy="72542"/>
          </a:xfrm>
          <a:custGeom>
            <a:avLst/>
            <a:gdLst/>
            <a:ahLst/>
            <a:cxnLst/>
            <a:rect l="0" t="0" r="0" b="0"/>
            <a:pathLst>
              <a:path w="3969245" h="72542">
                <a:moveTo>
                  <a:pt x="0" y="63170"/>
                </a:moveTo>
                <a:lnTo>
                  <a:pt x="58617" y="63170"/>
                </a:lnTo>
                <a:lnTo>
                  <a:pt x="112791" y="69237"/>
                </a:lnTo>
                <a:lnTo>
                  <a:pt x="171672" y="67835"/>
                </a:lnTo>
                <a:lnTo>
                  <a:pt x="233692" y="72541"/>
                </a:lnTo>
                <a:lnTo>
                  <a:pt x="292173" y="72301"/>
                </a:lnTo>
                <a:lnTo>
                  <a:pt x="342893" y="66396"/>
                </a:lnTo>
                <a:lnTo>
                  <a:pt x="400685" y="64126"/>
                </a:lnTo>
                <a:lnTo>
                  <a:pt x="456544" y="63454"/>
                </a:lnTo>
                <a:lnTo>
                  <a:pt x="518198" y="63254"/>
                </a:lnTo>
                <a:lnTo>
                  <a:pt x="564103" y="63207"/>
                </a:lnTo>
                <a:lnTo>
                  <a:pt x="608681" y="63187"/>
                </a:lnTo>
                <a:lnTo>
                  <a:pt x="667001" y="60056"/>
                </a:lnTo>
                <a:lnTo>
                  <a:pt x="723275" y="54839"/>
                </a:lnTo>
                <a:lnTo>
                  <a:pt x="782452" y="50173"/>
                </a:lnTo>
                <a:lnTo>
                  <a:pt x="838981" y="44502"/>
                </a:lnTo>
                <a:lnTo>
                  <a:pt x="898234" y="42821"/>
                </a:lnTo>
                <a:lnTo>
                  <a:pt x="948546" y="42323"/>
                </a:lnTo>
                <a:lnTo>
                  <a:pt x="997379" y="39056"/>
                </a:lnTo>
                <a:lnTo>
                  <a:pt x="1055801" y="33061"/>
                </a:lnTo>
                <a:lnTo>
                  <a:pt x="1112401" y="31877"/>
                </a:lnTo>
                <a:lnTo>
                  <a:pt x="1168641" y="28523"/>
                </a:lnTo>
                <a:lnTo>
                  <a:pt x="1230400" y="22532"/>
                </a:lnTo>
                <a:lnTo>
                  <a:pt x="1291689" y="21348"/>
                </a:lnTo>
                <a:lnTo>
                  <a:pt x="1340556" y="21143"/>
                </a:lnTo>
                <a:lnTo>
                  <a:pt x="1402702" y="17954"/>
                </a:lnTo>
                <a:lnTo>
                  <a:pt x="1465367" y="11994"/>
                </a:lnTo>
                <a:lnTo>
                  <a:pt x="1514199" y="10963"/>
                </a:lnTo>
                <a:lnTo>
                  <a:pt x="1565712" y="10656"/>
                </a:lnTo>
                <a:lnTo>
                  <a:pt x="1628285" y="10553"/>
                </a:lnTo>
                <a:lnTo>
                  <a:pt x="1677375" y="10535"/>
                </a:lnTo>
                <a:lnTo>
                  <a:pt x="1736476" y="10529"/>
                </a:lnTo>
                <a:lnTo>
                  <a:pt x="1798800" y="10529"/>
                </a:lnTo>
                <a:lnTo>
                  <a:pt x="1850080" y="10528"/>
                </a:lnTo>
                <a:lnTo>
                  <a:pt x="1911404" y="10528"/>
                </a:lnTo>
                <a:lnTo>
                  <a:pt x="1971697" y="10528"/>
                </a:lnTo>
                <a:lnTo>
                  <a:pt x="2033996" y="10528"/>
                </a:lnTo>
                <a:lnTo>
                  <a:pt x="2082765" y="10528"/>
                </a:lnTo>
                <a:lnTo>
                  <a:pt x="2134259" y="10528"/>
                </a:lnTo>
                <a:lnTo>
                  <a:pt x="2196825" y="10528"/>
                </a:lnTo>
                <a:lnTo>
                  <a:pt x="2245914" y="10528"/>
                </a:lnTo>
                <a:lnTo>
                  <a:pt x="2305015" y="10528"/>
                </a:lnTo>
                <a:lnTo>
                  <a:pt x="2361749" y="10528"/>
                </a:lnTo>
                <a:lnTo>
                  <a:pt x="2409554" y="10528"/>
                </a:lnTo>
                <a:lnTo>
                  <a:pt x="2470873" y="10528"/>
                </a:lnTo>
                <a:lnTo>
                  <a:pt x="2519746" y="9358"/>
                </a:lnTo>
                <a:lnTo>
                  <a:pt x="2578774" y="2195"/>
                </a:lnTo>
                <a:lnTo>
                  <a:pt x="2635494" y="433"/>
                </a:lnTo>
                <a:lnTo>
                  <a:pt x="2698994" y="86"/>
                </a:lnTo>
                <a:lnTo>
                  <a:pt x="2757811" y="17"/>
                </a:lnTo>
                <a:lnTo>
                  <a:pt x="2814489" y="3"/>
                </a:lnTo>
                <a:lnTo>
                  <a:pt x="2871915" y="0"/>
                </a:lnTo>
                <a:lnTo>
                  <a:pt x="2935251" y="0"/>
                </a:lnTo>
                <a:lnTo>
                  <a:pt x="2988271" y="0"/>
                </a:lnTo>
                <a:lnTo>
                  <a:pt x="3046486" y="0"/>
                </a:lnTo>
                <a:lnTo>
                  <a:pt x="3108077" y="0"/>
                </a:lnTo>
                <a:lnTo>
                  <a:pt x="3165304" y="0"/>
                </a:lnTo>
                <a:lnTo>
                  <a:pt x="3221668" y="0"/>
                </a:lnTo>
                <a:lnTo>
                  <a:pt x="3273178" y="0"/>
                </a:lnTo>
                <a:lnTo>
                  <a:pt x="3327823" y="3119"/>
                </a:lnTo>
                <a:lnTo>
                  <a:pt x="3383319" y="9064"/>
                </a:lnTo>
                <a:lnTo>
                  <a:pt x="3442086" y="10094"/>
                </a:lnTo>
                <a:lnTo>
                  <a:pt x="3484607" y="10335"/>
                </a:lnTo>
                <a:lnTo>
                  <a:pt x="3541769" y="10470"/>
                </a:lnTo>
                <a:lnTo>
                  <a:pt x="3597415" y="16106"/>
                </a:lnTo>
                <a:lnTo>
                  <a:pt x="3660183" y="20079"/>
                </a:lnTo>
                <a:lnTo>
                  <a:pt x="3716233" y="21937"/>
                </a:lnTo>
                <a:lnTo>
                  <a:pt x="3764686" y="28206"/>
                </a:lnTo>
                <a:lnTo>
                  <a:pt x="3815567" y="30584"/>
                </a:lnTo>
                <a:lnTo>
                  <a:pt x="3866519" y="32458"/>
                </a:lnTo>
                <a:lnTo>
                  <a:pt x="3926248" y="39859"/>
                </a:lnTo>
                <a:lnTo>
                  <a:pt x="3969244" y="42113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344" name="Group 343"/>
          <p:cNvGrpSpPr/>
          <p:nvPr/>
        </p:nvGrpSpPr>
        <p:grpSpPr>
          <a:xfrm>
            <a:off x="4253513" y="9071271"/>
            <a:ext cx="200042" cy="415564"/>
            <a:chOff x="4253513" y="9071271"/>
            <a:chExt cx="200042" cy="415564"/>
          </a:xfrm>
        </p:grpSpPr>
        <p:sp>
          <p:nvSpPr>
            <p:cNvPr id="341" name="Freeform 340"/>
            <p:cNvSpPr/>
            <p:nvPr/>
          </p:nvSpPr>
          <p:spPr>
            <a:xfrm>
              <a:off x="4295626" y="9192036"/>
              <a:ext cx="31587" cy="242156"/>
            </a:xfrm>
            <a:custGeom>
              <a:avLst/>
              <a:gdLst/>
              <a:ahLst/>
              <a:cxnLst/>
              <a:rect l="0" t="0" r="0" b="0"/>
              <a:pathLst>
                <a:path w="31587" h="242156">
                  <a:moveTo>
                    <a:pt x="0" y="0"/>
                  </a:moveTo>
                  <a:lnTo>
                    <a:pt x="0" y="48930"/>
                  </a:lnTo>
                  <a:lnTo>
                    <a:pt x="5590" y="102472"/>
                  </a:lnTo>
                  <a:lnTo>
                    <a:pt x="10723" y="161314"/>
                  </a:lnTo>
                  <a:lnTo>
                    <a:pt x="25055" y="220158"/>
                  </a:lnTo>
                  <a:lnTo>
                    <a:pt x="31586" y="2421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2" name="Freeform 341"/>
            <p:cNvSpPr/>
            <p:nvPr/>
          </p:nvSpPr>
          <p:spPr>
            <a:xfrm>
              <a:off x="4253513" y="9071271"/>
              <a:ext cx="162745" cy="204994"/>
            </a:xfrm>
            <a:custGeom>
              <a:avLst/>
              <a:gdLst/>
              <a:ahLst/>
              <a:cxnLst/>
              <a:rect l="0" t="0" r="0" b="0"/>
              <a:pathLst>
                <a:path w="162745" h="204994">
                  <a:moveTo>
                    <a:pt x="0" y="120765"/>
                  </a:moveTo>
                  <a:lnTo>
                    <a:pt x="26363" y="59654"/>
                  </a:lnTo>
                  <a:lnTo>
                    <a:pt x="39403" y="37453"/>
                  </a:lnTo>
                  <a:lnTo>
                    <a:pt x="71076" y="10812"/>
                  </a:lnTo>
                  <a:lnTo>
                    <a:pt x="99829" y="1707"/>
                  </a:lnTo>
                  <a:lnTo>
                    <a:pt x="128597" y="0"/>
                  </a:lnTo>
                  <a:lnTo>
                    <a:pt x="149181" y="7040"/>
                  </a:lnTo>
                  <a:lnTo>
                    <a:pt x="155606" y="15703"/>
                  </a:lnTo>
                  <a:lnTo>
                    <a:pt x="162744" y="40926"/>
                  </a:lnTo>
                  <a:lnTo>
                    <a:pt x="159678" y="68513"/>
                  </a:lnTo>
                  <a:lnTo>
                    <a:pt x="149347" y="95202"/>
                  </a:lnTo>
                  <a:lnTo>
                    <a:pt x="104155" y="157347"/>
                  </a:lnTo>
                  <a:lnTo>
                    <a:pt x="78954" y="187236"/>
                  </a:lnTo>
                  <a:lnTo>
                    <a:pt x="63946" y="197102"/>
                  </a:lnTo>
                  <a:lnTo>
                    <a:pt x="42113" y="20499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3" name="Freeform 342"/>
            <p:cNvSpPr/>
            <p:nvPr/>
          </p:nvSpPr>
          <p:spPr>
            <a:xfrm>
              <a:off x="4453554" y="9360492"/>
              <a:ext cx="1" cy="126343"/>
            </a:xfrm>
            <a:custGeom>
              <a:avLst/>
              <a:gdLst/>
              <a:ahLst/>
              <a:cxnLst/>
              <a:rect l="0" t="0" r="0" b="0"/>
              <a:pathLst>
                <a:path w="1" h="126343">
                  <a:moveTo>
                    <a:pt x="0" y="0"/>
                  </a:moveTo>
                  <a:lnTo>
                    <a:pt x="0" y="58616"/>
                  </a:lnTo>
                  <a:lnTo>
                    <a:pt x="0" y="114189"/>
                  </a:lnTo>
                  <a:lnTo>
                    <a:pt x="0" y="126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47" name="Group 346"/>
          <p:cNvGrpSpPr/>
          <p:nvPr/>
        </p:nvGrpSpPr>
        <p:grpSpPr>
          <a:xfrm>
            <a:off x="4274570" y="9739793"/>
            <a:ext cx="210571" cy="368223"/>
            <a:chOff x="4274570" y="9739793"/>
            <a:chExt cx="210571" cy="368223"/>
          </a:xfrm>
        </p:grpSpPr>
        <p:sp>
          <p:nvSpPr>
            <p:cNvPr id="345" name="Freeform 344"/>
            <p:cNvSpPr/>
            <p:nvPr/>
          </p:nvSpPr>
          <p:spPr>
            <a:xfrm>
              <a:off x="4274570" y="9739793"/>
              <a:ext cx="116177" cy="304597"/>
            </a:xfrm>
            <a:custGeom>
              <a:avLst/>
              <a:gdLst/>
              <a:ahLst/>
              <a:cxnLst/>
              <a:rect l="0" t="0" r="0" b="0"/>
              <a:pathLst>
                <a:path w="116177" h="304597">
                  <a:moveTo>
                    <a:pt x="0" y="199766"/>
                  </a:moveTo>
                  <a:lnTo>
                    <a:pt x="9065" y="258383"/>
                  </a:lnTo>
                  <a:lnTo>
                    <a:pt x="9069" y="304369"/>
                  </a:lnTo>
                  <a:lnTo>
                    <a:pt x="7216" y="304596"/>
                  </a:lnTo>
                  <a:lnTo>
                    <a:pt x="4810" y="301238"/>
                  </a:lnTo>
                  <a:lnTo>
                    <a:pt x="633" y="238143"/>
                  </a:lnTo>
                  <a:lnTo>
                    <a:pt x="3307" y="188131"/>
                  </a:lnTo>
                  <a:lnTo>
                    <a:pt x="11508" y="139387"/>
                  </a:lnTo>
                  <a:lnTo>
                    <a:pt x="24760" y="80995"/>
                  </a:lnTo>
                  <a:lnTo>
                    <a:pt x="60294" y="19983"/>
                  </a:lnTo>
                  <a:lnTo>
                    <a:pt x="77100" y="5609"/>
                  </a:lnTo>
                  <a:lnTo>
                    <a:pt x="86495" y="138"/>
                  </a:lnTo>
                  <a:lnTo>
                    <a:pt x="95098" y="0"/>
                  </a:lnTo>
                  <a:lnTo>
                    <a:pt x="103173" y="3418"/>
                  </a:lnTo>
                  <a:lnTo>
                    <a:pt x="110896" y="9206"/>
                  </a:lnTo>
                  <a:lnTo>
                    <a:pt x="114875" y="17743"/>
                  </a:lnTo>
                  <a:lnTo>
                    <a:pt x="116176" y="39709"/>
                  </a:lnTo>
                  <a:lnTo>
                    <a:pt x="106309" y="90768"/>
                  </a:lnTo>
                  <a:lnTo>
                    <a:pt x="76419" y="146635"/>
                  </a:lnTo>
                  <a:lnTo>
                    <a:pt x="59700" y="161725"/>
                  </a:lnTo>
                  <a:lnTo>
                    <a:pt x="31585" y="17871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6" name="Freeform 345"/>
            <p:cNvSpPr/>
            <p:nvPr/>
          </p:nvSpPr>
          <p:spPr>
            <a:xfrm>
              <a:off x="4416380" y="9931222"/>
              <a:ext cx="68761" cy="176794"/>
            </a:xfrm>
            <a:custGeom>
              <a:avLst/>
              <a:gdLst/>
              <a:ahLst/>
              <a:cxnLst/>
              <a:rect l="0" t="0" r="0" b="0"/>
              <a:pathLst>
                <a:path w="68761" h="176794">
                  <a:moveTo>
                    <a:pt x="5589" y="71508"/>
                  </a:moveTo>
                  <a:lnTo>
                    <a:pt x="0" y="54740"/>
                  </a:lnTo>
                  <a:lnTo>
                    <a:pt x="3494" y="37150"/>
                  </a:lnTo>
                  <a:lnTo>
                    <a:pt x="18616" y="10635"/>
                  </a:lnTo>
                  <a:lnTo>
                    <a:pt x="24802" y="2850"/>
                  </a:lnTo>
                  <a:lnTo>
                    <a:pt x="32436" y="0"/>
                  </a:lnTo>
                  <a:lnTo>
                    <a:pt x="41034" y="439"/>
                  </a:lnTo>
                  <a:lnTo>
                    <a:pt x="50276" y="3072"/>
                  </a:lnTo>
                  <a:lnTo>
                    <a:pt x="55267" y="9506"/>
                  </a:lnTo>
                  <a:lnTo>
                    <a:pt x="57873" y="40919"/>
                  </a:lnTo>
                  <a:lnTo>
                    <a:pt x="55785" y="78693"/>
                  </a:lnTo>
                  <a:lnTo>
                    <a:pt x="28909" y="134238"/>
                  </a:lnTo>
                  <a:lnTo>
                    <a:pt x="5342" y="169687"/>
                  </a:lnTo>
                  <a:lnTo>
                    <a:pt x="4254" y="168546"/>
                  </a:lnTo>
                  <a:lnTo>
                    <a:pt x="4699" y="164276"/>
                  </a:lnTo>
                  <a:lnTo>
                    <a:pt x="9675" y="161430"/>
                  </a:lnTo>
                  <a:lnTo>
                    <a:pt x="27682" y="158266"/>
                  </a:lnTo>
                  <a:lnTo>
                    <a:pt x="45044" y="163099"/>
                  </a:lnTo>
                  <a:lnTo>
                    <a:pt x="68760" y="17679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48" name="Freeform 347"/>
          <p:cNvSpPr/>
          <p:nvPr/>
        </p:nvSpPr>
        <p:spPr>
          <a:xfrm>
            <a:off x="4074528" y="11150336"/>
            <a:ext cx="20586" cy="410613"/>
          </a:xfrm>
          <a:custGeom>
            <a:avLst/>
            <a:gdLst/>
            <a:ahLst/>
            <a:cxnLst/>
            <a:rect l="0" t="0" r="0" b="0"/>
            <a:pathLst>
              <a:path w="20586" h="410613">
                <a:moveTo>
                  <a:pt x="0" y="0"/>
                </a:moveTo>
                <a:lnTo>
                  <a:pt x="7236" y="27556"/>
                </a:lnTo>
                <a:lnTo>
                  <a:pt x="12998" y="90018"/>
                </a:lnTo>
                <a:lnTo>
                  <a:pt x="18669" y="152234"/>
                </a:lnTo>
                <a:lnTo>
                  <a:pt x="19996" y="198682"/>
                </a:lnTo>
                <a:lnTo>
                  <a:pt x="20585" y="246621"/>
                </a:lnTo>
                <a:lnTo>
                  <a:pt x="15328" y="297291"/>
                </a:lnTo>
                <a:lnTo>
                  <a:pt x="10307" y="354260"/>
                </a:lnTo>
                <a:lnTo>
                  <a:pt x="0" y="410612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365" name="Group 364"/>
          <p:cNvGrpSpPr/>
          <p:nvPr/>
        </p:nvGrpSpPr>
        <p:grpSpPr>
          <a:xfrm>
            <a:off x="4074528" y="8139186"/>
            <a:ext cx="4758882" cy="3653390"/>
            <a:chOff x="4074528" y="8139186"/>
            <a:chExt cx="4758882" cy="3653390"/>
          </a:xfrm>
        </p:grpSpPr>
        <p:sp>
          <p:nvSpPr>
            <p:cNvPr id="349" name="Freeform 348"/>
            <p:cNvSpPr/>
            <p:nvPr/>
          </p:nvSpPr>
          <p:spPr>
            <a:xfrm>
              <a:off x="4316684" y="10413342"/>
              <a:ext cx="31586" cy="221099"/>
            </a:xfrm>
            <a:custGeom>
              <a:avLst/>
              <a:gdLst/>
              <a:ahLst/>
              <a:cxnLst/>
              <a:rect l="0" t="0" r="0" b="0"/>
              <a:pathLst>
                <a:path w="31586" h="221099">
                  <a:moveTo>
                    <a:pt x="31585" y="0"/>
                  </a:moveTo>
                  <a:lnTo>
                    <a:pt x="14796" y="62280"/>
                  </a:lnTo>
                  <a:lnTo>
                    <a:pt x="8252" y="116331"/>
                  </a:lnTo>
                  <a:lnTo>
                    <a:pt x="1630" y="172067"/>
                  </a:lnTo>
                  <a:lnTo>
                    <a:pt x="0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0" name="Freeform 349"/>
            <p:cNvSpPr/>
            <p:nvPr/>
          </p:nvSpPr>
          <p:spPr>
            <a:xfrm>
              <a:off x="4295626" y="10326430"/>
              <a:ext cx="98856" cy="129027"/>
            </a:xfrm>
            <a:custGeom>
              <a:avLst/>
              <a:gdLst/>
              <a:ahLst/>
              <a:cxnLst/>
              <a:rect l="0" t="0" r="0" b="0"/>
              <a:pathLst>
                <a:path w="98856" h="129027">
                  <a:moveTo>
                    <a:pt x="0" y="65855"/>
                  </a:moveTo>
                  <a:lnTo>
                    <a:pt x="20244" y="21891"/>
                  </a:lnTo>
                  <a:lnTo>
                    <a:pt x="35904" y="8101"/>
                  </a:lnTo>
                  <a:lnTo>
                    <a:pt x="44993" y="2786"/>
                  </a:lnTo>
                  <a:lnTo>
                    <a:pt x="67570" y="0"/>
                  </a:lnTo>
                  <a:lnTo>
                    <a:pt x="80142" y="894"/>
                  </a:lnTo>
                  <a:lnTo>
                    <a:pt x="88523" y="7340"/>
                  </a:lnTo>
                  <a:lnTo>
                    <a:pt x="97836" y="30099"/>
                  </a:lnTo>
                  <a:lnTo>
                    <a:pt x="98855" y="53473"/>
                  </a:lnTo>
                  <a:lnTo>
                    <a:pt x="94239" y="75560"/>
                  </a:lnTo>
                  <a:lnTo>
                    <a:pt x="75331" y="112095"/>
                  </a:lnTo>
                  <a:lnTo>
                    <a:pt x="63172" y="1290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1" name="Freeform 350"/>
            <p:cNvSpPr/>
            <p:nvPr/>
          </p:nvSpPr>
          <p:spPr>
            <a:xfrm>
              <a:off x="4443026" y="10527957"/>
              <a:ext cx="78810" cy="190712"/>
            </a:xfrm>
            <a:custGeom>
              <a:avLst/>
              <a:gdLst/>
              <a:ahLst/>
              <a:cxnLst/>
              <a:rect l="0" t="0" r="0" b="0"/>
              <a:pathLst>
                <a:path w="78810" h="190712">
                  <a:moveTo>
                    <a:pt x="0" y="32784"/>
                  </a:moveTo>
                  <a:lnTo>
                    <a:pt x="5589" y="16016"/>
                  </a:lnTo>
                  <a:lnTo>
                    <a:pt x="17692" y="4665"/>
                  </a:lnTo>
                  <a:lnTo>
                    <a:pt x="25832" y="0"/>
                  </a:lnTo>
                  <a:lnTo>
                    <a:pt x="32429" y="399"/>
                  </a:lnTo>
                  <a:lnTo>
                    <a:pt x="37997" y="4175"/>
                  </a:lnTo>
                  <a:lnTo>
                    <a:pt x="42879" y="10202"/>
                  </a:lnTo>
                  <a:lnTo>
                    <a:pt x="45183" y="29376"/>
                  </a:lnTo>
                  <a:lnTo>
                    <a:pt x="41138" y="52326"/>
                  </a:lnTo>
                  <a:lnTo>
                    <a:pt x="31541" y="74224"/>
                  </a:lnTo>
                  <a:lnTo>
                    <a:pt x="31556" y="79128"/>
                  </a:lnTo>
                  <a:lnTo>
                    <a:pt x="35075" y="80058"/>
                  </a:lnTo>
                  <a:lnTo>
                    <a:pt x="40931" y="78338"/>
                  </a:lnTo>
                  <a:lnTo>
                    <a:pt x="56796" y="82666"/>
                  </a:lnTo>
                  <a:lnTo>
                    <a:pt x="65939" y="87095"/>
                  </a:lnTo>
                  <a:lnTo>
                    <a:pt x="72036" y="94727"/>
                  </a:lnTo>
                  <a:lnTo>
                    <a:pt x="78809" y="115687"/>
                  </a:lnTo>
                  <a:lnTo>
                    <a:pt x="75580" y="137480"/>
                  </a:lnTo>
                  <a:lnTo>
                    <a:pt x="60608" y="166360"/>
                  </a:lnTo>
                  <a:lnTo>
                    <a:pt x="49164" y="179888"/>
                  </a:lnTo>
                  <a:lnTo>
                    <a:pt x="31585" y="1907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2" name="Freeform 351"/>
            <p:cNvSpPr/>
            <p:nvPr/>
          </p:nvSpPr>
          <p:spPr>
            <a:xfrm>
              <a:off x="4106114" y="10792367"/>
              <a:ext cx="4727296" cy="42116"/>
            </a:xfrm>
            <a:custGeom>
              <a:avLst/>
              <a:gdLst/>
              <a:ahLst/>
              <a:cxnLst/>
              <a:rect l="0" t="0" r="0" b="0"/>
              <a:pathLst>
                <a:path w="4727296" h="42116">
                  <a:moveTo>
                    <a:pt x="0" y="31586"/>
                  </a:moveTo>
                  <a:lnTo>
                    <a:pt x="37478" y="39919"/>
                  </a:lnTo>
                  <a:lnTo>
                    <a:pt x="94490" y="41681"/>
                  </a:lnTo>
                  <a:lnTo>
                    <a:pt x="144850" y="41986"/>
                  </a:lnTo>
                  <a:lnTo>
                    <a:pt x="196816" y="42077"/>
                  </a:lnTo>
                  <a:lnTo>
                    <a:pt x="259542" y="42107"/>
                  </a:lnTo>
                  <a:lnTo>
                    <a:pt x="310998" y="42112"/>
                  </a:lnTo>
                  <a:lnTo>
                    <a:pt x="369008" y="42114"/>
                  </a:lnTo>
                  <a:lnTo>
                    <a:pt x="424931" y="42115"/>
                  </a:lnTo>
                  <a:lnTo>
                    <a:pt x="485434" y="42115"/>
                  </a:lnTo>
                  <a:lnTo>
                    <a:pt x="547815" y="42115"/>
                  </a:lnTo>
                  <a:lnTo>
                    <a:pt x="610751" y="42115"/>
                  </a:lnTo>
                  <a:lnTo>
                    <a:pt x="652811" y="42115"/>
                  </a:lnTo>
                  <a:lnTo>
                    <a:pt x="698019" y="42115"/>
                  </a:lnTo>
                  <a:lnTo>
                    <a:pt x="757032" y="38995"/>
                  </a:lnTo>
                  <a:lnTo>
                    <a:pt x="806102" y="33781"/>
                  </a:lnTo>
                  <a:lnTo>
                    <a:pt x="858856" y="32236"/>
                  </a:lnTo>
                  <a:lnTo>
                    <a:pt x="910362" y="31779"/>
                  </a:lnTo>
                  <a:lnTo>
                    <a:pt x="973196" y="31643"/>
                  </a:lnTo>
                  <a:lnTo>
                    <a:pt x="1019788" y="31611"/>
                  </a:lnTo>
                  <a:lnTo>
                    <a:pt x="1067791" y="31597"/>
                  </a:lnTo>
                  <a:lnTo>
                    <a:pt x="1116422" y="28471"/>
                  </a:lnTo>
                  <a:lnTo>
                    <a:pt x="1165332" y="24353"/>
                  </a:lnTo>
                  <a:lnTo>
                    <a:pt x="1214366" y="22522"/>
                  </a:lnTo>
                  <a:lnTo>
                    <a:pt x="1263455" y="21709"/>
                  </a:lnTo>
                  <a:lnTo>
                    <a:pt x="1312568" y="21347"/>
                  </a:lnTo>
                  <a:lnTo>
                    <a:pt x="1361692" y="21186"/>
                  </a:lnTo>
                  <a:lnTo>
                    <a:pt x="1410822" y="21115"/>
                  </a:lnTo>
                  <a:lnTo>
                    <a:pt x="1456443" y="21083"/>
                  </a:lnTo>
                  <a:lnTo>
                    <a:pt x="1511945" y="21065"/>
                  </a:lnTo>
                  <a:lnTo>
                    <a:pt x="1575183" y="21060"/>
                  </a:lnTo>
                  <a:lnTo>
                    <a:pt x="1625116" y="21059"/>
                  </a:lnTo>
                  <a:lnTo>
                    <a:pt x="1683909" y="21058"/>
                  </a:lnTo>
                  <a:lnTo>
                    <a:pt x="1740583" y="21058"/>
                  </a:lnTo>
                  <a:lnTo>
                    <a:pt x="1796838" y="21058"/>
                  </a:lnTo>
                  <a:lnTo>
                    <a:pt x="1853011" y="17938"/>
                  </a:lnTo>
                  <a:lnTo>
                    <a:pt x="1909166" y="11992"/>
                  </a:lnTo>
                  <a:lnTo>
                    <a:pt x="1965319" y="10818"/>
                  </a:lnTo>
                  <a:lnTo>
                    <a:pt x="2021472" y="10586"/>
                  </a:lnTo>
                  <a:lnTo>
                    <a:pt x="2077623" y="10540"/>
                  </a:lnTo>
                  <a:lnTo>
                    <a:pt x="2141011" y="9361"/>
                  </a:lnTo>
                  <a:lnTo>
                    <a:pt x="2199805" y="2196"/>
                  </a:lnTo>
                  <a:lnTo>
                    <a:pt x="2256479" y="434"/>
                  </a:lnTo>
                  <a:lnTo>
                    <a:pt x="2312734" y="86"/>
                  </a:lnTo>
                  <a:lnTo>
                    <a:pt x="2368907" y="18"/>
                  </a:lnTo>
                  <a:lnTo>
                    <a:pt x="2425063" y="4"/>
                  </a:lnTo>
                  <a:lnTo>
                    <a:pt x="2481216" y="1"/>
                  </a:lnTo>
                  <a:lnTo>
                    <a:pt x="2537368" y="0"/>
                  </a:lnTo>
                  <a:lnTo>
                    <a:pt x="2593520" y="0"/>
                  </a:lnTo>
                  <a:lnTo>
                    <a:pt x="2649672" y="0"/>
                  </a:lnTo>
                  <a:lnTo>
                    <a:pt x="2705824" y="0"/>
                  </a:lnTo>
                  <a:lnTo>
                    <a:pt x="2761976" y="0"/>
                  </a:lnTo>
                  <a:lnTo>
                    <a:pt x="2818128" y="0"/>
                  </a:lnTo>
                  <a:lnTo>
                    <a:pt x="2874280" y="0"/>
                  </a:lnTo>
                  <a:lnTo>
                    <a:pt x="2930432" y="0"/>
                  </a:lnTo>
                  <a:lnTo>
                    <a:pt x="2986584" y="1171"/>
                  </a:lnTo>
                  <a:lnTo>
                    <a:pt x="3042736" y="8334"/>
                  </a:lnTo>
                  <a:lnTo>
                    <a:pt x="3098888" y="10095"/>
                  </a:lnTo>
                  <a:lnTo>
                    <a:pt x="3158549" y="10443"/>
                  </a:lnTo>
                  <a:lnTo>
                    <a:pt x="3218861" y="10503"/>
                  </a:lnTo>
                  <a:lnTo>
                    <a:pt x="3267926" y="10521"/>
                  </a:lnTo>
                  <a:lnTo>
                    <a:pt x="3315609" y="10527"/>
                  </a:lnTo>
                  <a:lnTo>
                    <a:pt x="3376531" y="10528"/>
                  </a:lnTo>
                  <a:lnTo>
                    <a:pt x="3429287" y="10528"/>
                  </a:lnTo>
                  <a:lnTo>
                    <a:pt x="3490541" y="9359"/>
                  </a:lnTo>
                  <a:lnTo>
                    <a:pt x="3548172" y="2195"/>
                  </a:lnTo>
                  <a:lnTo>
                    <a:pt x="3599596" y="651"/>
                  </a:lnTo>
                  <a:lnTo>
                    <a:pt x="3657337" y="193"/>
                  </a:lnTo>
                  <a:lnTo>
                    <a:pt x="3713440" y="57"/>
                  </a:lnTo>
                  <a:lnTo>
                    <a:pt x="3758457" y="26"/>
                  </a:lnTo>
                  <a:lnTo>
                    <a:pt x="3805761" y="12"/>
                  </a:lnTo>
                  <a:lnTo>
                    <a:pt x="3850961" y="6"/>
                  </a:lnTo>
                  <a:lnTo>
                    <a:pt x="3909630" y="2"/>
                  </a:lnTo>
                  <a:lnTo>
                    <a:pt x="3966008" y="1"/>
                  </a:lnTo>
                  <a:lnTo>
                    <a:pt x="4011089" y="1"/>
                  </a:lnTo>
                  <a:lnTo>
                    <a:pt x="4058421" y="0"/>
                  </a:lnTo>
                  <a:lnTo>
                    <a:pt x="4106754" y="0"/>
                  </a:lnTo>
                  <a:lnTo>
                    <a:pt x="4154361" y="0"/>
                  </a:lnTo>
                  <a:lnTo>
                    <a:pt x="4198917" y="0"/>
                  </a:lnTo>
                  <a:lnTo>
                    <a:pt x="4252284" y="0"/>
                  </a:lnTo>
                  <a:lnTo>
                    <a:pt x="4308911" y="0"/>
                  </a:lnTo>
                  <a:lnTo>
                    <a:pt x="4352614" y="0"/>
                  </a:lnTo>
                  <a:lnTo>
                    <a:pt x="4399333" y="0"/>
                  </a:lnTo>
                  <a:lnTo>
                    <a:pt x="4447393" y="0"/>
                  </a:lnTo>
                  <a:lnTo>
                    <a:pt x="4509310" y="5590"/>
                  </a:lnTo>
                  <a:lnTo>
                    <a:pt x="4570291" y="9065"/>
                  </a:lnTo>
                  <a:lnTo>
                    <a:pt x="4629731" y="18645"/>
                  </a:lnTo>
                  <a:lnTo>
                    <a:pt x="4685320" y="31803"/>
                  </a:lnTo>
                  <a:lnTo>
                    <a:pt x="4727295" y="4211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3" name="Freeform 352"/>
            <p:cNvSpPr/>
            <p:nvPr/>
          </p:nvSpPr>
          <p:spPr>
            <a:xfrm>
              <a:off x="4074528" y="11055054"/>
              <a:ext cx="147585" cy="242682"/>
            </a:xfrm>
            <a:custGeom>
              <a:avLst/>
              <a:gdLst/>
              <a:ahLst/>
              <a:cxnLst/>
              <a:rect l="0" t="0" r="0" b="0"/>
              <a:pathLst>
                <a:path w="147585" h="242682">
                  <a:moveTo>
                    <a:pt x="0" y="211096"/>
                  </a:moveTo>
                  <a:lnTo>
                    <a:pt x="5590" y="152479"/>
                  </a:lnTo>
                  <a:lnTo>
                    <a:pt x="19128" y="107880"/>
                  </a:lnTo>
                  <a:lnTo>
                    <a:pt x="65004" y="45036"/>
                  </a:lnTo>
                  <a:lnTo>
                    <a:pt x="95300" y="14105"/>
                  </a:lnTo>
                  <a:lnTo>
                    <a:pt x="116055" y="1492"/>
                  </a:lnTo>
                  <a:lnTo>
                    <a:pt x="125333" y="0"/>
                  </a:lnTo>
                  <a:lnTo>
                    <a:pt x="133858" y="1345"/>
                  </a:lnTo>
                  <a:lnTo>
                    <a:pt x="141881" y="4581"/>
                  </a:lnTo>
                  <a:lnTo>
                    <a:pt x="146060" y="12589"/>
                  </a:lnTo>
                  <a:lnTo>
                    <a:pt x="147584" y="37082"/>
                  </a:lnTo>
                  <a:lnTo>
                    <a:pt x="130625" y="93232"/>
                  </a:lnTo>
                  <a:lnTo>
                    <a:pt x="104744" y="150076"/>
                  </a:lnTo>
                  <a:lnTo>
                    <a:pt x="70119" y="206917"/>
                  </a:lnTo>
                  <a:lnTo>
                    <a:pt x="42114" y="24268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4" name="Freeform 353"/>
            <p:cNvSpPr/>
            <p:nvPr/>
          </p:nvSpPr>
          <p:spPr>
            <a:xfrm>
              <a:off x="4232455" y="11381964"/>
              <a:ext cx="21059" cy="242156"/>
            </a:xfrm>
            <a:custGeom>
              <a:avLst/>
              <a:gdLst/>
              <a:ahLst/>
              <a:cxnLst/>
              <a:rect l="0" t="0" r="0" b="0"/>
              <a:pathLst>
                <a:path w="21059" h="242156">
                  <a:moveTo>
                    <a:pt x="21058" y="0"/>
                  </a:moveTo>
                  <a:lnTo>
                    <a:pt x="4269" y="57385"/>
                  </a:lnTo>
                  <a:lnTo>
                    <a:pt x="1265" y="108640"/>
                  </a:lnTo>
                  <a:lnTo>
                    <a:pt x="375" y="161391"/>
                  </a:lnTo>
                  <a:lnTo>
                    <a:pt x="75" y="219140"/>
                  </a:lnTo>
                  <a:lnTo>
                    <a:pt x="0" y="2421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5" name="Freeform 354"/>
            <p:cNvSpPr/>
            <p:nvPr/>
          </p:nvSpPr>
          <p:spPr>
            <a:xfrm>
              <a:off x="4221927" y="11380228"/>
              <a:ext cx="210571" cy="266009"/>
            </a:xfrm>
            <a:custGeom>
              <a:avLst/>
              <a:gdLst/>
              <a:ahLst/>
              <a:cxnLst/>
              <a:rect l="0" t="0" r="0" b="0"/>
              <a:pathLst>
                <a:path w="210571" h="266009">
                  <a:moveTo>
                    <a:pt x="0" y="149134"/>
                  </a:moveTo>
                  <a:lnTo>
                    <a:pt x="24047" y="139560"/>
                  </a:lnTo>
                  <a:lnTo>
                    <a:pt x="65183" y="115321"/>
                  </a:lnTo>
                  <a:lnTo>
                    <a:pt x="73871" y="114894"/>
                  </a:lnTo>
                  <a:lnTo>
                    <a:pt x="89763" y="120659"/>
                  </a:lnTo>
                  <a:lnTo>
                    <a:pt x="94937" y="127811"/>
                  </a:lnTo>
                  <a:lnTo>
                    <a:pt x="100686" y="148236"/>
                  </a:lnTo>
                  <a:lnTo>
                    <a:pt x="97141" y="199476"/>
                  </a:lnTo>
                  <a:lnTo>
                    <a:pt x="98347" y="251540"/>
                  </a:lnTo>
                  <a:lnTo>
                    <a:pt x="100660" y="263028"/>
                  </a:lnTo>
                  <a:lnTo>
                    <a:pt x="103371" y="266008"/>
                  </a:lnTo>
                  <a:lnTo>
                    <a:pt x="106349" y="263315"/>
                  </a:lnTo>
                  <a:lnTo>
                    <a:pt x="129914" y="201065"/>
                  </a:lnTo>
                  <a:lnTo>
                    <a:pt x="129220" y="164392"/>
                  </a:lnTo>
                  <a:lnTo>
                    <a:pt x="116016" y="129478"/>
                  </a:lnTo>
                  <a:lnTo>
                    <a:pt x="94104" y="93476"/>
                  </a:lnTo>
                  <a:lnTo>
                    <a:pt x="93687" y="74094"/>
                  </a:lnTo>
                  <a:lnTo>
                    <a:pt x="100029" y="43452"/>
                  </a:lnTo>
                  <a:lnTo>
                    <a:pt x="114906" y="17735"/>
                  </a:lnTo>
                  <a:lnTo>
                    <a:pt x="130618" y="5728"/>
                  </a:lnTo>
                  <a:lnTo>
                    <a:pt x="139721" y="887"/>
                  </a:lnTo>
                  <a:lnTo>
                    <a:pt x="149299" y="0"/>
                  </a:lnTo>
                  <a:lnTo>
                    <a:pt x="169301" y="5253"/>
                  </a:lnTo>
                  <a:lnTo>
                    <a:pt x="183649" y="18507"/>
                  </a:lnTo>
                  <a:lnTo>
                    <a:pt x="198304" y="48819"/>
                  </a:lnTo>
                  <a:lnTo>
                    <a:pt x="206936" y="90555"/>
                  </a:lnTo>
                  <a:lnTo>
                    <a:pt x="209852" y="151471"/>
                  </a:lnTo>
                  <a:lnTo>
                    <a:pt x="210428" y="206225"/>
                  </a:lnTo>
                  <a:lnTo>
                    <a:pt x="210570" y="24389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6" name="Freeform 355"/>
            <p:cNvSpPr/>
            <p:nvPr/>
          </p:nvSpPr>
          <p:spPr>
            <a:xfrm>
              <a:off x="4432497" y="11508306"/>
              <a:ext cx="52644" cy="21057"/>
            </a:xfrm>
            <a:custGeom>
              <a:avLst/>
              <a:gdLst/>
              <a:ahLst/>
              <a:cxnLst/>
              <a:rect l="0" t="0" r="0" b="0"/>
              <a:pathLst>
                <a:path w="52644" h="21057">
                  <a:moveTo>
                    <a:pt x="0" y="21056"/>
                  </a:moveTo>
                  <a:lnTo>
                    <a:pt x="5264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7" name="Freeform 356"/>
            <p:cNvSpPr/>
            <p:nvPr/>
          </p:nvSpPr>
          <p:spPr>
            <a:xfrm>
              <a:off x="4517721" y="11320715"/>
              <a:ext cx="167461" cy="313933"/>
            </a:xfrm>
            <a:custGeom>
              <a:avLst/>
              <a:gdLst/>
              <a:ahLst/>
              <a:cxnLst/>
              <a:rect l="0" t="0" r="0" b="0"/>
              <a:pathLst>
                <a:path w="167461" h="313933">
                  <a:moveTo>
                    <a:pt x="30590" y="166534"/>
                  </a:moveTo>
                  <a:lnTo>
                    <a:pt x="6566" y="228814"/>
                  </a:lnTo>
                  <a:lnTo>
                    <a:pt x="497" y="282864"/>
                  </a:lnTo>
                  <a:lnTo>
                    <a:pt x="0" y="296730"/>
                  </a:lnTo>
                  <a:lnTo>
                    <a:pt x="2007" y="303634"/>
                  </a:lnTo>
                  <a:lnTo>
                    <a:pt x="5686" y="305897"/>
                  </a:lnTo>
                  <a:lnTo>
                    <a:pt x="10478" y="305066"/>
                  </a:lnTo>
                  <a:lnTo>
                    <a:pt x="14842" y="301003"/>
                  </a:lnTo>
                  <a:lnTo>
                    <a:pt x="33874" y="259588"/>
                  </a:lnTo>
                  <a:lnTo>
                    <a:pt x="44561" y="229200"/>
                  </a:lnTo>
                  <a:lnTo>
                    <a:pt x="48092" y="227028"/>
                  </a:lnTo>
                  <a:lnTo>
                    <a:pt x="51617" y="230260"/>
                  </a:lnTo>
                  <a:lnTo>
                    <a:pt x="65679" y="263479"/>
                  </a:lnTo>
                  <a:lnTo>
                    <a:pt x="71530" y="267428"/>
                  </a:lnTo>
                  <a:lnTo>
                    <a:pt x="78940" y="267721"/>
                  </a:lnTo>
                  <a:lnTo>
                    <a:pt x="87390" y="265578"/>
                  </a:lnTo>
                  <a:lnTo>
                    <a:pt x="94193" y="260639"/>
                  </a:lnTo>
                  <a:lnTo>
                    <a:pt x="104871" y="245792"/>
                  </a:lnTo>
                  <a:lnTo>
                    <a:pt x="114023" y="196921"/>
                  </a:lnTo>
                  <a:lnTo>
                    <a:pt x="121471" y="142002"/>
                  </a:lnTo>
                  <a:lnTo>
                    <a:pt x="124198" y="82446"/>
                  </a:lnTo>
                  <a:lnTo>
                    <a:pt x="123836" y="29574"/>
                  </a:lnTo>
                  <a:lnTo>
                    <a:pt x="119606" y="2717"/>
                  </a:lnTo>
                  <a:lnTo>
                    <a:pt x="118009" y="0"/>
                  </a:lnTo>
                  <a:lnTo>
                    <a:pt x="115763" y="25294"/>
                  </a:lnTo>
                  <a:lnTo>
                    <a:pt x="115098" y="77891"/>
                  </a:lnTo>
                  <a:lnTo>
                    <a:pt x="116070" y="140139"/>
                  </a:lnTo>
                  <a:lnTo>
                    <a:pt x="122078" y="186399"/>
                  </a:lnTo>
                  <a:lnTo>
                    <a:pt x="126717" y="239491"/>
                  </a:lnTo>
                  <a:lnTo>
                    <a:pt x="141870" y="277838"/>
                  </a:lnTo>
                  <a:lnTo>
                    <a:pt x="167460" y="31393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8" name="Freeform 357"/>
            <p:cNvSpPr/>
            <p:nvPr/>
          </p:nvSpPr>
          <p:spPr>
            <a:xfrm>
              <a:off x="4885228" y="8223414"/>
              <a:ext cx="31581" cy="3569162"/>
            </a:xfrm>
            <a:custGeom>
              <a:avLst/>
              <a:gdLst/>
              <a:ahLst/>
              <a:cxnLst/>
              <a:rect l="0" t="0" r="0" b="0"/>
              <a:pathLst>
                <a:path w="31581" h="3569162">
                  <a:moveTo>
                    <a:pt x="21051" y="0"/>
                  </a:moveTo>
                  <a:lnTo>
                    <a:pt x="30116" y="58617"/>
                  </a:lnTo>
                  <a:lnTo>
                    <a:pt x="31147" y="121353"/>
                  </a:lnTo>
                  <a:lnTo>
                    <a:pt x="31452" y="182446"/>
                  </a:lnTo>
                  <a:lnTo>
                    <a:pt x="31542" y="237592"/>
                  </a:lnTo>
                  <a:lnTo>
                    <a:pt x="25979" y="296565"/>
                  </a:lnTo>
                  <a:lnTo>
                    <a:pt x="22512" y="358493"/>
                  </a:lnTo>
                  <a:lnTo>
                    <a:pt x="21701" y="403436"/>
                  </a:lnTo>
                  <a:lnTo>
                    <a:pt x="21340" y="450706"/>
                  </a:lnTo>
                  <a:lnTo>
                    <a:pt x="21180" y="499011"/>
                  </a:lnTo>
                  <a:lnTo>
                    <a:pt x="21108" y="547776"/>
                  </a:lnTo>
                  <a:lnTo>
                    <a:pt x="21077" y="596746"/>
                  </a:lnTo>
                  <a:lnTo>
                    <a:pt x="21063" y="645806"/>
                  </a:lnTo>
                  <a:lnTo>
                    <a:pt x="21057" y="698026"/>
                  </a:lnTo>
                  <a:lnTo>
                    <a:pt x="21054" y="752431"/>
                  </a:lnTo>
                  <a:lnTo>
                    <a:pt x="21052" y="807806"/>
                  </a:lnTo>
                  <a:lnTo>
                    <a:pt x="21052" y="860493"/>
                  </a:lnTo>
                  <a:lnTo>
                    <a:pt x="21052" y="912376"/>
                  </a:lnTo>
                  <a:lnTo>
                    <a:pt x="21051" y="966631"/>
                  </a:lnTo>
                  <a:lnTo>
                    <a:pt x="17932" y="1021940"/>
                  </a:lnTo>
                  <a:lnTo>
                    <a:pt x="13816" y="1078886"/>
                  </a:lnTo>
                  <a:lnTo>
                    <a:pt x="11987" y="1139291"/>
                  </a:lnTo>
                  <a:lnTo>
                    <a:pt x="11173" y="1198113"/>
                  </a:lnTo>
                  <a:lnTo>
                    <a:pt x="10812" y="1256621"/>
                  </a:lnTo>
                  <a:lnTo>
                    <a:pt x="10651" y="1317720"/>
                  </a:lnTo>
                  <a:lnTo>
                    <a:pt x="10580" y="1379971"/>
                  </a:lnTo>
                  <a:lnTo>
                    <a:pt x="10548" y="1442732"/>
                  </a:lnTo>
                  <a:lnTo>
                    <a:pt x="10534" y="1505721"/>
                  </a:lnTo>
                  <a:lnTo>
                    <a:pt x="10528" y="1568811"/>
                  </a:lnTo>
                  <a:lnTo>
                    <a:pt x="10525" y="1630776"/>
                  </a:lnTo>
                  <a:lnTo>
                    <a:pt x="10524" y="1689511"/>
                  </a:lnTo>
                  <a:lnTo>
                    <a:pt x="7404" y="1749932"/>
                  </a:lnTo>
                  <a:lnTo>
                    <a:pt x="3288" y="1811880"/>
                  </a:lnTo>
                  <a:lnTo>
                    <a:pt x="1458" y="1874507"/>
                  </a:lnTo>
                  <a:lnTo>
                    <a:pt x="645" y="1934317"/>
                  </a:lnTo>
                  <a:lnTo>
                    <a:pt x="284" y="1993265"/>
                  </a:lnTo>
                  <a:lnTo>
                    <a:pt x="123" y="2054559"/>
                  </a:lnTo>
                  <a:lnTo>
                    <a:pt x="52" y="2113775"/>
                  </a:lnTo>
                  <a:lnTo>
                    <a:pt x="20" y="2171291"/>
                  </a:lnTo>
                  <a:lnTo>
                    <a:pt x="6" y="2228048"/>
                  </a:lnTo>
                  <a:lnTo>
                    <a:pt x="0" y="2287588"/>
                  </a:lnTo>
                  <a:lnTo>
                    <a:pt x="1167" y="2347976"/>
                  </a:lnTo>
                  <a:lnTo>
                    <a:pt x="5585" y="2406010"/>
                  </a:lnTo>
                  <a:lnTo>
                    <a:pt x="8328" y="2459880"/>
                  </a:lnTo>
                  <a:lnTo>
                    <a:pt x="8378" y="2512288"/>
                  </a:lnTo>
                  <a:lnTo>
                    <a:pt x="4500" y="2566776"/>
                  </a:lnTo>
                  <a:lnTo>
                    <a:pt x="1997" y="2619069"/>
                  </a:lnTo>
                  <a:lnTo>
                    <a:pt x="884" y="2670776"/>
                  </a:lnTo>
                  <a:lnTo>
                    <a:pt x="390" y="2724952"/>
                  </a:lnTo>
                  <a:lnTo>
                    <a:pt x="171" y="2773987"/>
                  </a:lnTo>
                  <a:lnTo>
                    <a:pt x="73" y="2820346"/>
                  </a:lnTo>
                  <a:lnTo>
                    <a:pt x="30" y="2868247"/>
                  </a:lnTo>
                  <a:lnTo>
                    <a:pt x="3130" y="2913713"/>
                  </a:lnTo>
                  <a:lnTo>
                    <a:pt x="6067" y="2957317"/>
                  </a:lnTo>
                  <a:lnTo>
                    <a:pt x="3473" y="3000093"/>
                  </a:lnTo>
                  <a:lnTo>
                    <a:pt x="1541" y="3042500"/>
                  </a:lnTo>
                  <a:lnTo>
                    <a:pt x="3572" y="3105837"/>
                  </a:lnTo>
                  <a:lnTo>
                    <a:pt x="5344" y="3165938"/>
                  </a:lnTo>
                  <a:lnTo>
                    <a:pt x="4699" y="3220789"/>
                  </a:lnTo>
                  <a:lnTo>
                    <a:pt x="8797" y="3274088"/>
                  </a:lnTo>
                  <a:lnTo>
                    <a:pt x="10012" y="3333163"/>
                  </a:lnTo>
                  <a:lnTo>
                    <a:pt x="10372" y="3393172"/>
                  </a:lnTo>
                  <a:lnTo>
                    <a:pt x="13598" y="3443707"/>
                  </a:lnTo>
                  <a:lnTo>
                    <a:pt x="18843" y="3492604"/>
                  </a:lnTo>
                  <a:lnTo>
                    <a:pt x="27996" y="3553360"/>
                  </a:lnTo>
                  <a:lnTo>
                    <a:pt x="31580" y="356916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9" name="Freeform 358"/>
            <p:cNvSpPr/>
            <p:nvPr/>
          </p:nvSpPr>
          <p:spPr>
            <a:xfrm>
              <a:off x="7159378" y="8139186"/>
              <a:ext cx="79290" cy="3411234"/>
            </a:xfrm>
            <a:custGeom>
              <a:avLst/>
              <a:gdLst/>
              <a:ahLst/>
              <a:cxnLst/>
              <a:rect l="0" t="0" r="0" b="0"/>
              <a:pathLst>
                <a:path w="79290" h="3411234">
                  <a:moveTo>
                    <a:pt x="73699" y="0"/>
                  </a:moveTo>
                  <a:lnTo>
                    <a:pt x="79289" y="58617"/>
                  </a:lnTo>
                  <a:lnTo>
                    <a:pt x="75244" y="118334"/>
                  </a:lnTo>
                  <a:lnTo>
                    <a:pt x="74004" y="172464"/>
                  </a:lnTo>
                  <a:lnTo>
                    <a:pt x="68200" y="219816"/>
                  </a:lnTo>
                  <a:lnTo>
                    <a:pt x="64661" y="270892"/>
                  </a:lnTo>
                  <a:lnTo>
                    <a:pt x="63612" y="317480"/>
                  </a:lnTo>
                  <a:lnTo>
                    <a:pt x="57713" y="372099"/>
                  </a:lnTo>
                  <a:lnTo>
                    <a:pt x="54145" y="432736"/>
                  </a:lnTo>
                  <a:lnTo>
                    <a:pt x="53087" y="495156"/>
                  </a:lnTo>
                  <a:lnTo>
                    <a:pt x="47185" y="558104"/>
                  </a:lnTo>
                  <a:lnTo>
                    <a:pt x="44368" y="603285"/>
                  </a:lnTo>
                  <a:lnTo>
                    <a:pt x="43116" y="650663"/>
                  </a:lnTo>
                  <a:lnTo>
                    <a:pt x="42559" y="699015"/>
                  </a:lnTo>
                  <a:lnTo>
                    <a:pt x="42312" y="747801"/>
                  </a:lnTo>
                  <a:lnTo>
                    <a:pt x="42202" y="796780"/>
                  </a:lnTo>
                  <a:lnTo>
                    <a:pt x="42153" y="845844"/>
                  </a:lnTo>
                  <a:lnTo>
                    <a:pt x="42132" y="894947"/>
                  </a:lnTo>
                  <a:lnTo>
                    <a:pt x="42121" y="944066"/>
                  </a:lnTo>
                  <a:lnTo>
                    <a:pt x="42118" y="993193"/>
                  </a:lnTo>
                  <a:lnTo>
                    <a:pt x="42115" y="1042323"/>
                  </a:lnTo>
                  <a:lnTo>
                    <a:pt x="42114" y="1092624"/>
                  </a:lnTo>
                  <a:lnTo>
                    <a:pt x="42114" y="1146177"/>
                  </a:lnTo>
                  <a:lnTo>
                    <a:pt x="42114" y="1201174"/>
                  </a:lnTo>
                  <a:lnTo>
                    <a:pt x="42114" y="1256812"/>
                  </a:lnTo>
                  <a:lnTo>
                    <a:pt x="42114" y="1312736"/>
                  </a:lnTo>
                  <a:lnTo>
                    <a:pt x="38995" y="1371906"/>
                  </a:lnTo>
                  <a:lnTo>
                    <a:pt x="34878" y="1432129"/>
                  </a:lnTo>
                  <a:lnTo>
                    <a:pt x="33049" y="1490089"/>
                  </a:lnTo>
                  <a:lnTo>
                    <a:pt x="29116" y="1550165"/>
                  </a:lnTo>
                  <a:lnTo>
                    <a:pt x="23469" y="1610790"/>
                  </a:lnTo>
                  <a:lnTo>
                    <a:pt x="17059" y="1668931"/>
                  </a:lnTo>
                  <a:lnTo>
                    <a:pt x="13432" y="1725967"/>
                  </a:lnTo>
                  <a:lnTo>
                    <a:pt x="11819" y="1782512"/>
                  </a:lnTo>
                  <a:lnTo>
                    <a:pt x="11102" y="1838838"/>
                  </a:lnTo>
                  <a:lnTo>
                    <a:pt x="7664" y="1895068"/>
                  </a:lnTo>
                  <a:lnTo>
                    <a:pt x="3406" y="1951254"/>
                  </a:lnTo>
                  <a:lnTo>
                    <a:pt x="1514" y="2007422"/>
                  </a:lnTo>
                  <a:lnTo>
                    <a:pt x="673" y="2063580"/>
                  </a:lnTo>
                  <a:lnTo>
                    <a:pt x="299" y="2118566"/>
                  </a:lnTo>
                  <a:lnTo>
                    <a:pt x="133" y="2170299"/>
                  </a:lnTo>
                  <a:lnTo>
                    <a:pt x="59" y="2223707"/>
                  </a:lnTo>
                  <a:lnTo>
                    <a:pt x="26" y="2277471"/>
                  </a:lnTo>
                  <a:lnTo>
                    <a:pt x="12" y="2328661"/>
                  </a:lnTo>
                  <a:lnTo>
                    <a:pt x="5" y="2381829"/>
                  </a:lnTo>
                  <a:lnTo>
                    <a:pt x="2" y="2435484"/>
                  </a:lnTo>
                  <a:lnTo>
                    <a:pt x="1" y="2486627"/>
                  </a:lnTo>
                  <a:lnTo>
                    <a:pt x="1" y="2536653"/>
                  </a:lnTo>
                  <a:lnTo>
                    <a:pt x="0" y="2585013"/>
                  </a:lnTo>
                  <a:lnTo>
                    <a:pt x="0" y="2629903"/>
                  </a:lnTo>
                  <a:lnTo>
                    <a:pt x="3120" y="2673251"/>
                  </a:lnTo>
                  <a:lnTo>
                    <a:pt x="7236" y="2715914"/>
                  </a:lnTo>
                  <a:lnTo>
                    <a:pt x="9553" y="2779394"/>
                  </a:lnTo>
                  <a:lnTo>
                    <a:pt x="11409" y="2842656"/>
                  </a:lnTo>
                  <a:lnTo>
                    <a:pt x="17679" y="2904684"/>
                  </a:lnTo>
                  <a:lnTo>
                    <a:pt x="21226" y="2960627"/>
                  </a:lnTo>
                  <a:lnTo>
                    <a:pt x="27996" y="3014248"/>
                  </a:lnTo>
                  <a:lnTo>
                    <a:pt x="30522" y="3066010"/>
                  </a:lnTo>
                  <a:lnTo>
                    <a:pt x="31376" y="3129135"/>
                  </a:lnTo>
                  <a:lnTo>
                    <a:pt x="37133" y="3186404"/>
                  </a:lnTo>
                  <a:lnTo>
                    <a:pt x="41130" y="3242257"/>
                  </a:lnTo>
                  <a:lnTo>
                    <a:pt x="41822" y="3296046"/>
                  </a:lnTo>
                  <a:lnTo>
                    <a:pt x="42056" y="3357328"/>
                  </a:lnTo>
                  <a:lnTo>
                    <a:pt x="42114" y="341123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0" name="Freeform 359"/>
            <p:cNvSpPr/>
            <p:nvPr/>
          </p:nvSpPr>
          <p:spPr>
            <a:xfrm>
              <a:off x="4211399" y="9528948"/>
              <a:ext cx="4379855" cy="63172"/>
            </a:xfrm>
            <a:custGeom>
              <a:avLst/>
              <a:gdLst/>
              <a:ahLst/>
              <a:cxnLst/>
              <a:rect l="0" t="0" r="0" b="0"/>
              <a:pathLst>
                <a:path w="4379855" h="63172">
                  <a:moveTo>
                    <a:pt x="0" y="0"/>
                  </a:moveTo>
                  <a:lnTo>
                    <a:pt x="42691" y="14572"/>
                  </a:lnTo>
                  <a:lnTo>
                    <a:pt x="84342" y="33814"/>
                  </a:lnTo>
                  <a:lnTo>
                    <a:pt x="145218" y="44140"/>
                  </a:lnTo>
                  <a:lnTo>
                    <a:pt x="200260" y="56552"/>
                  </a:lnTo>
                  <a:lnTo>
                    <a:pt x="260223" y="61864"/>
                  </a:lnTo>
                  <a:lnTo>
                    <a:pt x="311199" y="62784"/>
                  </a:lnTo>
                  <a:lnTo>
                    <a:pt x="370237" y="63056"/>
                  </a:lnTo>
                  <a:lnTo>
                    <a:pt x="432184" y="63137"/>
                  </a:lnTo>
                  <a:lnTo>
                    <a:pt x="492652" y="61991"/>
                  </a:lnTo>
                  <a:lnTo>
                    <a:pt x="543584" y="55932"/>
                  </a:lnTo>
                  <a:lnTo>
                    <a:pt x="599749" y="53617"/>
                  </a:lnTo>
                  <a:lnTo>
                    <a:pt x="650576" y="52931"/>
                  </a:lnTo>
                  <a:lnTo>
                    <a:pt x="693127" y="52771"/>
                  </a:lnTo>
                  <a:lnTo>
                    <a:pt x="739335" y="52699"/>
                  </a:lnTo>
                  <a:lnTo>
                    <a:pt x="802029" y="52659"/>
                  </a:lnTo>
                  <a:lnTo>
                    <a:pt x="865134" y="52645"/>
                  </a:lnTo>
                  <a:lnTo>
                    <a:pt x="926169" y="52643"/>
                  </a:lnTo>
                  <a:lnTo>
                    <a:pt x="986718" y="52643"/>
                  </a:lnTo>
                  <a:lnTo>
                    <a:pt x="1035855" y="52642"/>
                  </a:lnTo>
                  <a:lnTo>
                    <a:pt x="1094379" y="52642"/>
                  </a:lnTo>
                  <a:lnTo>
                    <a:pt x="1151000" y="52642"/>
                  </a:lnTo>
                  <a:lnTo>
                    <a:pt x="1207245" y="52642"/>
                  </a:lnTo>
                  <a:lnTo>
                    <a:pt x="1266534" y="52642"/>
                  </a:lnTo>
                  <a:lnTo>
                    <a:pt x="1328636" y="52642"/>
                  </a:lnTo>
                  <a:lnTo>
                    <a:pt x="1377369" y="52642"/>
                  </a:lnTo>
                  <a:lnTo>
                    <a:pt x="1439003" y="52642"/>
                  </a:lnTo>
                  <a:lnTo>
                    <a:pt x="1489099" y="52642"/>
                  </a:lnTo>
                  <a:lnTo>
                    <a:pt x="1539818" y="51472"/>
                  </a:lnTo>
                  <a:lnTo>
                    <a:pt x="1602589" y="44309"/>
                  </a:lnTo>
                  <a:lnTo>
                    <a:pt x="1653643" y="42764"/>
                  </a:lnTo>
                  <a:lnTo>
                    <a:pt x="1705815" y="42307"/>
                  </a:lnTo>
                  <a:lnTo>
                    <a:pt x="1758317" y="42171"/>
                  </a:lnTo>
                  <a:lnTo>
                    <a:pt x="1810918" y="42131"/>
                  </a:lnTo>
                  <a:lnTo>
                    <a:pt x="1863549" y="38999"/>
                  </a:lnTo>
                  <a:lnTo>
                    <a:pt x="1916188" y="33783"/>
                  </a:lnTo>
                  <a:lnTo>
                    <a:pt x="1968829" y="32237"/>
                  </a:lnTo>
                  <a:lnTo>
                    <a:pt x="2021471" y="31779"/>
                  </a:lnTo>
                  <a:lnTo>
                    <a:pt x="2074114" y="31643"/>
                  </a:lnTo>
                  <a:lnTo>
                    <a:pt x="2126756" y="31603"/>
                  </a:lnTo>
                  <a:lnTo>
                    <a:pt x="2179399" y="31590"/>
                  </a:lnTo>
                  <a:lnTo>
                    <a:pt x="2232041" y="31587"/>
                  </a:lnTo>
                  <a:lnTo>
                    <a:pt x="2284683" y="31587"/>
                  </a:lnTo>
                  <a:lnTo>
                    <a:pt x="2337326" y="31586"/>
                  </a:lnTo>
                  <a:lnTo>
                    <a:pt x="2389969" y="28466"/>
                  </a:lnTo>
                  <a:lnTo>
                    <a:pt x="2442611" y="23252"/>
                  </a:lnTo>
                  <a:lnTo>
                    <a:pt x="2498373" y="21707"/>
                  </a:lnTo>
                  <a:lnTo>
                    <a:pt x="2559349" y="21250"/>
                  </a:lnTo>
                  <a:lnTo>
                    <a:pt x="2618750" y="21114"/>
                  </a:lnTo>
                  <a:lnTo>
                    <a:pt x="2676515" y="21074"/>
                  </a:lnTo>
                  <a:lnTo>
                    <a:pt x="2734964" y="17942"/>
                  </a:lnTo>
                  <a:lnTo>
                    <a:pt x="2789327" y="15844"/>
                  </a:lnTo>
                  <a:lnTo>
                    <a:pt x="2842480" y="19513"/>
                  </a:lnTo>
                  <a:lnTo>
                    <a:pt x="2898393" y="20599"/>
                  </a:lnTo>
                  <a:lnTo>
                    <a:pt x="2956294" y="20921"/>
                  </a:lnTo>
                  <a:lnTo>
                    <a:pt x="3010495" y="21017"/>
                  </a:lnTo>
                  <a:lnTo>
                    <a:pt x="3066717" y="21045"/>
                  </a:lnTo>
                  <a:lnTo>
                    <a:pt x="3124710" y="21053"/>
                  </a:lnTo>
                  <a:lnTo>
                    <a:pt x="3178938" y="21056"/>
                  </a:lnTo>
                  <a:lnTo>
                    <a:pt x="3232051" y="21057"/>
                  </a:lnTo>
                  <a:lnTo>
                    <a:pt x="3284833" y="21057"/>
                  </a:lnTo>
                  <a:lnTo>
                    <a:pt x="3337516" y="21057"/>
                  </a:lnTo>
                  <a:lnTo>
                    <a:pt x="3390171" y="21057"/>
                  </a:lnTo>
                  <a:lnTo>
                    <a:pt x="3442817" y="24177"/>
                  </a:lnTo>
                  <a:lnTo>
                    <a:pt x="3495460" y="29391"/>
                  </a:lnTo>
                  <a:lnTo>
                    <a:pt x="3548104" y="30935"/>
                  </a:lnTo>
                  <a:lnTo>
                    <a:pt x="3600746" y="31393"/>
                  </a:lnTo>
                  <a:lnTo>
                    <a:pt x="3650269" y="31528"/>
                  </a:lnTo>
                  <a:lnTo>
                    <a:pt x="3700818" y="31569"/>
                  </a:lnTo>
                  <a:lnTo>
                    <a:pt x="3754009" y="31581"/>
                  </a:lnTo>
                  <a:lnTo>
                    <a:pt x="3802525" y="31584"/>
                  </a:lnTo>
                  <a:lnTo>
                    <a:pt x="3865732" y="31585"/>
                  </a:lnTo>
                  <a:lnTo>
                    <a:pt x="3924447" y="31586"/>
                  </a:lnTo>
                  <a:lnTo>
                    <a:pt x="3972868" y="31586"/>
                  </a:lnTo>
                  <a:lnTo>
                    <a:pt x="4031744" y="31586"/>
                  </a:lnTo>
                  <a:lnTo>
                    <a:pt x="4088434" y="31586"/>
                  </a:lnTo>
                  <a:lnTo>
                    <a:pt x="4144692" y="32755"/>
                  </a:lnTo>
                  <a:lnTo>
                    <a:pt x="4200865" y="39919"/>
                  </a:lnTo>
                  <a:lnTo>
                    <a:pt x="4257021" y="41680"/>
                  </a:lnTo>
                  <a:lnTo>
                    <a:pt x="4318879" y="53509"/>
                  </a:lnTo>
                  <a:lnTo>
                    <a:pt x="4379854" y="631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1" name="Freeform 360"/>
            <p:cNvSpPr/>
            <p:nvPr/>
          </p:nvSpPr>
          <p:spPr>
            <a:xfrm>
              <a:off x="4200870" y="10139601"/>
              <a:ext cx="4600954" cy="84134"/>
            </a:xfrm>
            <a:custGeom>
              <a:avLst/>
              <a:gdLst/>
              <a:ahLst/>
              <a:cxnLst/>
              <a:rect l="0" t="0" r="0" b="0"/>
              <a:pathLst>
                <a:path w="4600954" h="84134">
                  <a:moveTo>
                    <a:pt x="0" y="21057"/>
                  </a:moveTo>
                  <a:lnTo>
                    <a:pt x="55045" y="46251"/>
                  </a:lnTo>
                  <a:lnTo>
                    <a:pt x="106453" y="59482"/>
                  </a:lnTo>
                  <a:lnTo>
                    <a:pt x="168393" y="69921"/>
                  </a:lnTo>
                  <a:lnTo>
                    <a:pt x="224899" y="72953"/>
                  </a:lnTo>
                  <a:lnTo>
                    <a:pt x="274867" y="73477"/>
                  </a:lnTo>
                  <a:lnTo>
                    <a:pt x="326717" y="73633"/>
                  </a:lnTo>
                  <a:lnTo>
                    <a:pt x="382244" y="73680"/>
                  </a:lnTo>
                  <a:lnTo>
                    <a:pt x="443151" y="73694"/>
                  </a:lnTo>
                  <a:lnTo>
                    <a:pt x="505651" y="70578"/>
                  </a:lnTo>
                  <a:lnTo>
                    <a:pt x="568623" y="65366"/>
                  </a:lnTo>
                  <a:lnTo>
                    <a:pt x="611860" y="64147"/>
                  </a:lnTo>
                  <a:lnTo>
                    <a:pt x="658373" y="63605"/>
                  </a:lnTo>
                  <a:lnTo>
                    <a:pt x="703222" y="60244"/>
                  </a:lnTo>
                  <a:lnTo>
                    <a:pt x="761693" y="54895"/>
                  </a:lnTo>
                  <a:lnTo>
                    <a:pt x="823372" y="53088"/>
                  </a:lnTo>
                  <a:lnTo>
                    <a:pt x="883211" y="47184"/>
                  </a:lnTo>
                  <a:lnTo>
                    <a:pt x="936036" y="43616"/>
                  </a:lnTo>
                  <a:lnTo>
                    <a:pt x="998091" y="42558"/>
                  </a:lnTo>
                  <a:lnTo>
                    <a:pt x="1051573" y="36656"/>
                  </a:lnTo>
                  <a:lnTo>
                    <a:pt x="1113823" y="33088"/>
                  </a:lnTo>
                  <a:lnTo>
                    <a:pt x="1167362" y="32030"/>
                  </a:lnTo>
                  <a:lnTo>
                    <a:pt x="1227375" y="30503"/>
                  </a:lnTo>
                  <a:lnTo>
                    <a:pt x="1284289" y="23269"/>
                  </a:lnTo>
                  <a:lnTo>
                    <a:pt x="1340592" y="21493"/>
                  </a:lnTo>
                  <a:lnTo>
                    <a:pt x="1396773" y="21143"/>
                  </a:lnTo>
                  <a:lnTo>
                    <a:pt x="1452932" y="17954"/>
                  </a:lnTo>
                  <a:lnTo>
                    <a:pt x="1509084" y="11994"/>
                  </a:lnTo>
                  <a:lnTo>
                    <a:pt x="1565237" y="10818"/>
                  </a:lnTo>
                  <a:lnTo>
                    <a:pt x="1624508" y="7466"/>
                  </a:lnTo>
                  <a:lnTo>
                    <a:pt x="1686606" y="1474"/>
                  </a:lnTo>
                  <a:lnTo>
                    <a:pt x="1745102" y="290"/>
                  </a:lnTo>
                  <a:lnTo>
                    <a:pt x="1793485" y="86"/>
                  </a:lnTo>
                  <a:lnTo>
                    <a:pt x="1852348" y="17"/>
                  </a:lnTo>
                  <a:lnTo>
                    <a:pt x="1909036" y="3"/>
                  </a:lnTo>
                  <a:lnTo>
                    <a:pt x="1966464" y="0"/>
                  </a:lnTo>
                  <a:lnTo>
                    <a:pt x="2029800" y="0"/>
                  </a:lnTo>
                  <a:lnTo>
                    <a:pt x="2087718" y="0"/>
                  </a:lnTo>
                  <a:lnTo>
                    <a:pt x="2145388" y="0"/>
                  </a:lnTo>
                  <a:lnTo>
                    <a:pt x="2208772" y="0"/>
                  </a:lnTo>
                  <a:lnTo>
                    <a:pt x="2266699" y="0"/>
                  </a:lnTo>
                  <a:lnTo>
                    <a:pt x="2323203" y="7235"/>
                  </a:lnTo>
                  <a:lnTo>
                    <a:pt x="2379424" y="9877"/>
                  </a:lnTo>
                  <a:lnTo>
                    <a:pt x="2435590" y="10399"/>
                  </a:lnTo>
                  <a:lnTo>
                    <a:pt x="2498979" y="10502"/>
                  </a:lnTo>
                  <a:lnTo>
                    <a:pt x="2557774" y="10523"/>
                  </a:lnTo>
                  <a:lnTo>
                    <a:pt x="2614448" y="10527"/>
                  </a:lnTo>
                  <a:lnTo>
                    <a:pt x="2671874" y="10527"/>
                  </a:lnTo>
                  <a:lnTo>
                    <a:pt x="2735210" y="10528"/>
                  </a:lnTo>
                  <a:lnTo>
                    <a:pt x="2793127" y="10528"/>
                  </a:lnTo>
                  <a:lnTo>
                    <a:pt x="2850798" y="3293"/>
                  </a:lnTo>
                  <a:lnTo>
                    <a:pt x="2914182" y="650"/>
                  </a:lnTo>
                  <a:lnTo>
                    <a:pt x="2972109" y="128"/>
                  </a:lnTo>
                  <a:lnTo>
                    <a:pt x="3029782" y="25"/>
                  </a:lnTo>
                  <a:lnTo>
                    <a:pt x="3093166" y="4"/>
                  </a:lnTo>
                  <a:lnTo>
                    <a:pt x="3139956" y="1"/>
                  </a:lnTo>
                  <a:lnTo>
                    <a:pt x="3202580" y="5589"/>
                  </a:lnTo>
                  <a:lnTo>
                    <a:pt x="3260011" y="9552"/>
                  </a:lnTo>
                  <a:lnTo>
                    <a:pt x="3316415" y="10335"/>
                  </a:lnTo>
                  <a:lnTo>
                    <a:pt x="3372617" y="10490"/>
                  </a:lnTo>
                  <a:lnTo>
                    <a:pt x="3428779" y="17756"/>
                  </a:lnTo>
                  <a:lnTo>
                    <a:pt x="3484933" y="20405"/>
                  </a:lnTo>
                  <a:lnTo>
                    <a:pt x="3541085" y="20928"/>
                  </a:lnTo>
                  <a:lnTo>
                    <a:pt x="3597236" y="28267"/>
                  </a:lnTo>
                  <a:lnTo>
                    <a:pt x="3642861" y="31772"/>
                  </a:lnTo>
                  <a:lnTo>
                    <a:pt x="3703172" y="38529"/>
                  </a:lnTo>
                  <a:lnTo>
                    <a:pt x="3752238" y="41052"/>
                  </a:lnTo>
                  <a:lnTo>
                    <a:pt x="3810738" y="45023"/>
                  </a:lnTo>
                  <a:lnTo>
                    <a:pt x="3862617" y="50385"/>
                  </a:lnTo>
                  <a:lnTo>
                    <a:pt x="3917374" y="55093"/>
                  </a:lnTo>
                  <a:lnTo>
                    <a:pt x="3972906" y="61576"/>
                  </a:lnTo>
                  <a:lnTo>
                    <a:pt x="4032445" y="70092"/>
                  </a:lnTo>
                  <a:lnTo>
                    <a:pt x="4073762" y="72095"/>
                  </a:lnTo>
                  <a:lnTo>
                    <a:pt x="4119422" y="76106"/>
                  </a:lnTo>
                  <a:lnTo>
                    <a:pt x="4165841" y="80617"/>
                  </a:lnTo>
                  <a:lnTo>
                    <a:pt x="4229096" y="83157"/>
                  </a:lnTo>
                  <a:lnTo>
                    <a:pt x="4280854" y="83910"/>
                  </a:lnTo>
                  <a:lnTo>
                    <a:pt x="4339604" y="84133"/>
                  </a:lnTo>
                  <a:lnTo>
                    <a:pt x="4397954" y="83030"/>
                  </a:lnTo>
                  <a:lnTo>
                    <a:pt x="4460249" y="75889"/>
                  </a:lnTo>
                  <a:lnTo>
                    <a:pt x="4515590" y="71229"/>
                  </a:lnTo>
                  <a:lnTo>
                    <a:pt x="4562792" y="65559"/>
                  </a:lnTo>
                  <a:lnTo>
                    <a:pt x="4600953" y="631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2" name="Freeform 361"/>
            <p:cNvSpPr/>
            <p:nvPr/>
          </p:nvSpPr>
          <p:spPr>
            <a:xfrm>
              <a:off x="5885430" y="8227593"/>
              <a:ext cx="263213" cy="206938"/>
            </a:xfrm>
            <a:custGeom>
              <a:avLst/>
              <a:gdLst/>
              <a:ahLst/>
              <a:cxnLst/>
              <a:rect l="0" t="0" r="0" b="0"/>
              <a:pathLst>
                <a:path w="263213" h="206938">
                  <a:moveTo>
                    <a:pt x="0" y="69520"/>
                  </a:moveTo>
                  <a:lnTo>
                    <a:pt x="29308" y="31147"/>
                  </a:lnTo>
                  <a:lnTo>
                    <a:pt x="55087" y="9928"/>
                  </a:lnTo>
                  <a:lnTo>
                    <a:pt x="77906" y="2090"/>
                  </a:lnTo>
                  <a:lnTo>
                    <a:pt x="90542" y="0"/>
                  </a:lnTo>
                  <a:lnTo>
                    <a:pt x="110820" y="3918"/>
                  </a:lnTo>
                  <a:lnTo>
                    <a:pt x="119503" y="8238"/>
                  </a:lnTo>
                  <a:lnTo>
                    <a:pt x="132272" y="22397"/>
                  </a:lnTo>
                  <a:lnTo>
                    <a:pt x="150000" y="65672"/>
                  </a:lnTo>
                  <a:lnTo>
                    <a:pt x="157531" y="125345"/>
                  </a:lnTo>
                  <a:lnTo>
                    <a:pt x="172375" y="184367"/>
                  </a:lnTo>
                  <a:lnTo>
                    <a:pt x="178088" y="192878"/>
                  </a:lnTo>
                  <a:lnTo>
                    <a:pt x="193794" y="205455"/>
                  </a:lnTo>
                  <a:lnTo>
                    <a:pt x="202896" y="206937"/>
                  </a:lnTo>
                  <a:lnTo>
                    <a:pt x="231303" y="199014"/>
                  </a:lnTo>
                  <a:lnTo>
                    <a:pt x="263212" y="18533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3" name="Freeform 362"/>
            <p:cNvSpPr/>
            <p:nvPr/>
          </p:nvSpPr>
          <p:spPr>
            <a:xfrm>
              <a:off x="5906487" y="8223414"/>
              <a:ext cx="210571" cy="252685"/>
            </a:xfrm>
            <a:custGeom>
              <a:avLst/>
              <a:gdLst/>
              <a:ahLst/>
              <a:cxnLst/>
              <a:rect l="0" t="0" r="0" b="0"/>
              <a:pathLst>
                <a:path w="210571" h="252685">
                  <a:moveTo>
                    <a:pt x="210570" y="0"/>
                  </a:moveTo>
                  <a:lnTo>
                    <a:pt x="155482" y="58563"/>
                  </a:lnTo>
                  <a:lnTo>
                    <a:pt x="109196" y="116334"/>
                  </a:lnTo>
                  <a:lnTo>
                    <a:pt x="70633" y="165405"/>
                  </a:lnTo>
                  <a:lnTo>
                    <a:pt x="36569" y="201519"/>
                  </a:lnTo>
                  <a:lnTo>
                    <a:pt x="0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4" name="Freeform 363"/>
            <p:cNvSpPr/>
            <p:nvPr/>
          </p:nvSpPr>
          <p:spPr>
            <a:xfrm>
              <a:off x="7991130" y="8170771"/>
              <a:ext cx="144811" cy="381821"/>
            </a:xfrm>
            <a:custGeom>
              <a:avLst/>
              <a:gdLst/>
              <a:ahLst/>
              <a:cxnLst/>
              <a:rect l="0" t="0" r="0" b="0"/>
              <a:pathLst>
                <a:path w="144811" h="381821">
                  <a:moveTo>
                    <a:pt x="0" y="0"/>
                  </a:moveTo>
                  <a:lnTo>
                    <a:pt x="3119" y="54144"/>
                  </a:lnTo>
                  <a:lnTo>
                    <a:pt x="14654" y="103503"/>
                  </a:lnTo>
                  <a:lnTo>
                    <a:pt x="30338" y="130754"/>
                  </a:lnTo>
                  <a:lnTo>
                    <a:pt x="38942" y="135132"/>
                  </a:lnTo>
                  <a:lnTo>
                    <a:pt x="60981" y="136878"/>
                  </a:lnTo>
                  <a:lnTo>
                    <a:pt x="71070" y="133367"/>
                  </a:lnTo>
                  <a:lnTo>
                    <a:pt x="88518" y="120105"/>
                  </a:lnTo>
                  <a:lnTo>
                    <a:pt x="117649" y="64545"/>
                  </a:lnTo>
                  <a:lnTo>
                    <a:pt x="138662" y="21329"/>
                  </a:lnTo>
                  <a:lnTo>
                    <a:pt x="141574" y="18898"/>
                  </a:lnTo>
                  <a:lnTo>
                    <a:pt x="143516" y="21958"/>
                  </a:lnTo>
                  <a:lnTo>
                    <a:pt x="144810" y="28677"/>
                  </a:lnTo>
                  <a:lnTo>
                    <a:pt x="138106" y="90487"/>
                  </a:lnTo>
                  <a:lnTo>
                    <a:pt x="129878" y="152839"/>
                  </a:lnTo>
                  <a:lnTo>
                    <a:pt x="127389" y="204124"/>
                  </a:lnTo>
                  <a:lnTo>
                    <a:pt x="126652" y="255194"/>
                  </a:lnTo>
                  <a:lnTo>
                    <a:pt x="123283" y="314965"/>
                  </a:lnTo>
                  <a:lnTo>
                    <a:pt x="116793" y="341197"/>
                  </a:lnTo>
                  <a:lnTo>
                    <a:pt x="106110" y="360653"/>
                  </a:lnTo>
                  <a:lnTo>
                    <a:pt x="90444" y="373981"/>
                  </a:lnTo>
                  <a:lnTo>
                    <a:pt x="81352" y="379172"/>
                  </a:lnTo>
                  <a:lnTo>
                    <a:pt x="61893" y="381820"/>
                  </a:lnTo>
                  <a:lnTo>
                    <a:pt x="42716" y="377929"/>
                  </a:lnTo>
                  <a:lnTo>
                    <a:pt x="26393" y="368400"/>
                  </a:lnTo>
                  <a:lnTo>
                    <a:pt x="14459" y="353247"/>
                  </a:lnTo>
                  <a:lnTo>
                    <a:pt x="9639" y="344292"/>
                  </a:lnTo>
                  <a:lnTo>
                    <a:pt x="8766" y="333644"/>
                  </a:lnTo>
                  <a:lnTo>
                    <a:pt x="14034" y="309333"/>
                  </a:lnTo>
                  <a:lnTo>
                    <a:pt x="35744" y="274928"/>
                  </a:lnTo>
                  <a:lnTo>
                    <a:pt x="64945" y="242607"/>
                  </a:lnTo>
                  <a:lnTo>
                    <a:pt x="84227" y="2316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66" name="Freeform 365"/>
          <p:cNvSpPr/>
          <p:nvPr/>
        </p:nvSpPr>
        <p:spPr>
          <a:xfrm>
            <a:off x="5835098" y="11232744"/>
            <a:ext cx="206833" cy="351495"/>
          </a:xfrm>
          <a:custGeom>
            <a:avLst/>
            <a:gdLst/>
            <a:ahLst/>
            <a:cxnLst/>
            <a:rect l="0" t="0" r="0" b="0"/>
            <a:pathLst>
              <a:path w="206833" h="351495">
                <a:moveTo>
                  <a:pt x="134560" y="86048"/>
                </a:moveTo>
                <a:lnTo>
                  <a:pt x="140149" y="69280"/>
                </a:lnTo>
                <a:lnTo>
                  <a:pt x="136654" y="51690"/>
                </a:lnTo>
                <a:lnTo>
                  <a:pt x="121532" y="25175"/>
                </a:lnTo>
                <a:lnTo>
                  <a:pt x="107713" y="11030"/>
                </a:lnTo>
                <a:lnTo>
                  <a:pt x="89872" y="844"/>
                </a:lnTo>
                <a:lnTo>
                  <a:pt x="80202" y="0"/>
                </a:lnTo>
                <a:lnTo>
                  <a:pt x="60098" y="5301"/>
                </a:lnTo>
                <a:lnTo>
                  <a:pt x="42585" y="24814"/>
                </a:lnTo>
                <a:lnTo>
                  <a:pt x="22690" y="68684"/>
                </a:lnTo>
                <a:lnTo>
                  <a:pt x="5487" y="124733"/>
                </a:lnTo>
                <a:lnTo>
                  <a:pt x="0" y="175499"/>
                </a:lnTo>
                <a:lnTo>
                  <a:pt x="6551" y="230319"/>
                </a:lnTo>
                <a:lnTo>
                  <a:pt x="28088" y="291268"/>
                </a:lnTo>
                <a:lnTo>
                  <a:pt x="47510" y="326619"/>
                </a:lnTo>
                <a:lnTo>
                  <a:pt x="64286" y="342317"/>
                </a:lnTo>
                <a:lnTo>
                  <a:pt x="73673" y="348142"/>
                </a:lnTo>
                <a:lnTo>
                  <a:pt x="96580" y="351494"/>
                </a:lnTo>
                <a:lnTo>
                  <a:pt x="109240" y="350750"/>
                </a:lnTo>
                <a:lnTo>
                  <a:pt x="129546" y="340565"/>
                </a:lnTo>
                <a:lnTo>
                  <a:pt x="167825" y="302709"/>
                </a:lnTo>
                <a:lnTo>
                  <a:pt x="193752" y="243586"/>
                </a:lnTo>
                <a:lnTo>
                  <a:pt x="203441" y="208765"/>
                </a:lnTo>
                <a:lnTo>
                  <a:pt x="206832" y="157894"/>
                </a:lnTo>
                <a:lnTo>
                  <a:pt x="204857" y="94477"/>
                </a:lnTo>
                <a:lnTo>
                  <a:pt x="197389" y="62889"/>
                </a:lnTo>
                <a:lnTo>
                  <a:pt x="182371" y="37151"/>
                </a:lnTo>
                <a:lnTo>
                  <a:pt x="163998" y="20252"/>
                </a:lnTo>
                <a:lnTo>
                  <a:pt x="140163" y="7282"/>
                </a:lnTo>
                <a:lnTo>
                  <a:pt x="124031" y="1821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7" name="Freeform 366"/>
          <p:cNvSpPr/>
          <p:nvPr/>
        </p:nvSpPr>
        <p:spPr>
          <a:xfrm>
            <a:off x="7993895" y="11092857"/>
            <a:ext cx="164844" cy="311746"/>
          </a:xfrm>
          <a:custGeom>
            <a:avLst/>
            <a:gdLst/>
            <a:ahLst/>
            <a:cxnLst/>
            <a:rect l="0" t="0" r="0" b="0"/>
            <a:pathLst>
              <a:path w="164844" h="311746">
                <a:moveTo>
                  <a:pt x="123576" y="57479"/>
                </a:moveTo>
                <a:lnTo>
                  <a:pt x="103333" y="13517"/>
                </a:lnTo>
                <a:lnTo>
                  <a:pt x="94873" y="7114"/>
                </a:lnTo>
                <a:lnTo>
                  <a:pt x="72995" y="0"/>
                </a:lnTo>
                <a:lnTo>
                  <a:pt x="62949" y="1613"/>
                </a:lnTo>
                <a:lnTo>
                  <a:pt x="45549" y="12762"/>
                </a:lnTo>
                <a:lnTo>
                  <a:pt x="22598" y="44360"/>
                </a:lnTo>
                <a:lnTo>
                  <a:pt x="6569" y="88948"/>
                </a:lnTo>
                <a:lnTo>
                  <a:pt x="0" y="139203"/>
                </a:lnTo>
                <a:lnTo>
                  <a:pt x="3643" y="185549"/>
                </a:lnTo>
                <a:lnTo>
                  <a:pt x="23760" y="241961"/>
                </a:lnTo>
                <a:lnTo>
                  <a:pt x="57154" y="293383"/>
                </a:lnTo>
                <a:lnTo>
                  <a:pt x="83618" y="310781"/>
                </a:lnTo>
                <a:lnTo>
                  <a:pt x="93429" y="311745"/>
                </a:lnTo>
                <a:lnTo>
                  <a:pt x="113686" y="306577"/>
                </a:lnTo>
                <a:lnTo>
                  <a:pt x="131269" y="293361"/>
                </a:lnTo>
                <a:lnTo>
                  <a:pt x="139234" y="284924"/>
                </a:lnTo>
                <a:lnTo>
                  <a:pt x="156032" y="245104"/>
                </a:lnTo>
                <a:lnTo>
                  <a:pt x="162829" y="196260"/>
                </a:lnTo>
                <a:lnTo>
                  <a:pt x="164843" y="144743"/>
                </a:lnTo>
                <a:lnTo>
                  <a:pt x="159850" y="98024"/>
                </a:lnTo>
                <a:lnTo>
                  <a:pt x="151007" y="75109"/>
                </a:lnTo>
                <a:lnTo>
                  <a:pt x="139277" y="58296"/>
                </a:lnTo>
                <a:lnTo>
                  <a:pt x="113048" y="36423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8" name="Freeform 367"/>
          <p:cNvSpPr/>
          <p:nvPr/>
        </p:nvSpPr>
        <p:spPr>
          <a:xfrm>
            <a:off x="2611120" y="8897239"/>
            <a:ext cx="526416" cy="31623"/>
          </a:xfrm>
          <a:custGeom>
            <a:avLst/>
            <a:gdLst/>
            <a:ahLst/>
            <a:cxnLst/>
            <a:rect l="0" t="0" r="0" b="0"/>
            <a:pathLst>
              <a:path w="526416" h="31623">
                <a:moveTo>
                  <a:pt x="0" y="31622"/>
                </a:moveTo>
                <a:lnTo>
                  <a:pt x="526415" y="0"/>
                </a:lnTo>
              </a:path>
            </a:pathLst>
          </a:custGeom>
          <a:ln w="266700" cap="flat" cmpd="sng" algn="ctr">
            <a:solidFill>
              <a:srgbClr val="00FFFF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371" name="Group 370"/>
          <p:cNvGrpSpPr/>
          <p:nvPr/>
        </p:nvGrpSpPr>
        <p:grpSpPr>
          <a:xfrm>
            <a:off x="5527421" y="11266150"/>
            <a:ext cx="728679" cy="21103"/>
            <a:chOff x="5527421" y="11266150"/>
            <a:chExt cx="728679" cy="21103"/>
          </a:xfrm>
        </p:grpSpPr>
        <p:sp>
          <p:nvSpPr>
            <p:cNvPr id="369" name="Freeform 368"/>
            <p:cNvSpPr/>
            <p:nvPr/>
          </p:nvSpPr>
          <p:spPr>
            <a:xfrm>
              <a:off x="6243399" y="11266150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66700" cap="flat" cmpd="sng" algn="ctr">
              <a:solidFill>
                <a:srgbClr val="00FFFF">
                  <a:alpha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0" name="Freeform 369"/>
            <p:cNvSpPr/>
            <p:nvPr/>
          </p:nvSpPr>
          <p:spPr>
            <a:xfrm>
              <a:off x="5527421" y="11276710"/>
              <a:ext cx="716026" cy="10543"/>
            </a:xfrm>
            <a:custGeom>
              <a:avLst/>
              <a:gdLst/>
              <a:ahLst/>
              <a:cxnLst/>
              <a:rect l="0" t="0" r="0" b="0"/>
              <a:pathLst>
                <a:path w="716026" h="10543">
                  <a:moveTo>
                    <a:pt x="716025" y="0"/>
                  </a:moveTo>
                  <a:lnTo>
                    <a:pt x="0" y="10542"/>
                  </a:lnTo>
                </a:path>
              </a:pathLst>
            </a:custGeom>
            <a:ln w="266700" cap="flat" cmpd="sng" algn="ctr">
              <a:solidFill>
                <a:srgbClr val="00FFFF">
                  <a:alpha val="50000"/>
                </a:srgbClr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372" name="Freeform 371"/>
          <p:cNvSpPr/>
          <p:nvPr/>
        </p:nvSpPr>
        <p:spPr>
          <a:xfrm>
            <a:off x="2611120" y="9676383"/>
            <a:ext cx="400051" cy="63121"/>
          </a:xfrm>
          <a:custGeom>
            <a:avLst/>
            <a:gdLst/>
            <a:ahLst/>
            <a:cxnLst/>
            <a:rect l="0" t="0" r="0" b="0"/>
            <a:pathLst>
              <a:path w="400051" h="63121">
                <a:moveTo>
                  <a:pt x="0" y="0"/>
                </a:moveTo>
                <a:lnTo>
                  <a:pt x="400050" y="63120"/>
                </a:lnTo>
              </a:path>
            </a:pathLst>
          </a:custGeom>
          <a:ln w="266700" cap="flat" cmpd="sng" algn="ctr">
            <a:solidFill>
              <a:srgbClr val="00FF0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3" name="Freeform 372"/>
          <p:cNvSpPr/>
          <p:nvPr/>
        </p:nvSpPr>
        <p:spPr>
          <a:xfrm>
            <a:off x="7559420" y="11129264"/>
            <a:ext cx="747524" cy="10542"/>
          </a:xfrm>
          <a:custGeom>
            <a:avLst/>
            <a:gdLst/>
            <a:ahLst/>
            <a:cxnLst/>
            <a:rect l="0" t="0" r="0" b="0"/>
            <a:pathLst>
              <a:path w="747524" h="10542">
                <a:moveTo>
                  <a:pt x="747523" y="0"/>
                </a:moveTo>
                <a:lnTo>
                  <a:pt x="0" y="10541"/>
                </a:lnTo>
              </a:path>
            </a:pathLst>
          </a:custGeom>
          <a:ln w="266700" cap="flat" cmpd="sng" algn="ctr">
            <a:solidFill>
              <a:srgbClr val="00FF0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399" name="Group 398"/>
          <p:cNvGrpSpPr/>
          <p:nvPr/>
        </p:nvGrpSpPr>
        <p:grpSpPr>
          <a:xfrm>
            <a:off x="5263647" y="8953763"/>
            <a:ext cx="3464411" cy="405534"/>
            <a:chOff x="5263647" y="8953763"/>
            <a:chExt cx="3464411" cy="405534"/>
          </a:xfrm>
        </p:grpSpPr>
        <p:sp>
          <p:nvSpPr>
            <p:cNvPr id="374" name="Freeform 373"/>
            <p:cNvSpPr/>
            <p:nvPr/>
          </p:nvSpPr>
          <p:spPr>
            <a:xfrm>
              <a:off x="5263647" y="9066314"/>
              <a:ext cx="126944" cy="292983"/>
            </a:xfrm>
            <a:custGeom>
              <a:avLst/>
              <a:gdLst/>
              <a:ahLst/>
              <a:cxnLst/>
              <a:rect l="0" t="0" r="0" b="0"/>
              <a:pathLst>
                <a:path w="126944" h="292983">
                  <a:moveTo>
                    <a:pt x="601" y="34848"/>
                  </a:moveTo>
                  <a:lnTo>
                    <a:pt x="6191" y="18080"/>
                  </a:lnTo>
                  <a:lnTo>
                    <a:pt x="18293" y="6729"/>
                  </a:lnTo>
                  <a:lnTo>
                    <a:pt x="26434" y="2064"/>
                  </a:lnTo>
                  <a:lnTo>
                    <a:pt x="47957" y="0"/>
                  </a:lnTo>
                  <a:lnTo>
                    <a:pt x="60248" y="1087"/>
                  </a:lnTo>
                  <a:lnTo>
                    <a:pt x="70782" y="6491"/>
                  </a:lnTo>
                  <a:lnTo>
                    <a:pt x="88724" y="24975"/>
                  </a:lnTo>
                  <a:lnTo>
                    <a:pt x="98259" y="55026"/>
                  </a:lnTo>
                  <a:lnTo>
                    <a:pt x="100507" y="105168"/>
                  </a:lnTo>
                  <a:lnTo>
                    <a:pt x="90786" y="158443"/>
                  </a:lnTo>
                  <a:lnTo>
                    <a:pt x="74161" y="213470"/>
                  </a:lnTo>
                  <a:lnTo>
                    <a:pt x="54646" y="255875"/>
                  </a:lnTo>
                  <a:lnTo>
                    <a:pt x="29483" y="287511"/>
                  </a:lnTo>
                  <a:lnTo>
                    <a:pt x="21025" y="292197"/>
                  </a:lnTo>
                  <a:lnTo>
                    <a:pt x="13047" y="292982"/>
                  </a:lnTo>
                  <a:lnTo>
                    <a:pt x="5389" y="291165"/>
                  </a:lnTo>
                  <a:lnTo>
                    <a:pt x="1454" y="286445"/>
                  </a:lnTo>
                  <a:lnTo>
                    <a:pt x="0" y="279788"/>
                  </a:lnTo>
                  <a:lnTo>
                    <a:pt x="200" y="271840"/>
                  </a:lnTo>
                  <a:lnTo>
                    <a:pt x="11661" y="243888"/>
                  </a:lnTo>
                  <a:lnTo>
                    <a:pt x="19673" y="238549"/>
                  </a:lnTo>
                  <a:lnTo>
                    <a:pt x="41053" y="235736"/>
                  </a:lnTo>
                  <a:lnTo>
                    <a:pt x="95139" y="246453"/>
                  </a:lnTo>
                  <a:lnTo>
                    <a:pt x="126943" y="25594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5" name="Freeform 374"/>
            <p:cNvSpPr/>
            <p:nvPr/>
          </p:nvSpPr>
          <p:spPr>
            <a:xfrm>
              <a:off x="5453761" y="9101162"/>
              <a:ext cx="84229" cy="31586"/>
            </a:xfrm>
            <a:custGeom>
              <a:avLst/>
              <a:gdLst/>
              <a:ahLst/>
              <a:cxnLst/>
              <a:rect l="0" t="0" r="0" b="0"/>
              <a:pathLst>
                <a:path w="84229" h="31586">
                  <a:moveTo>
                    <a:pt x="0" y="31585"/>
                  </a:moveTo>
                  <a:lnTo>
                    <a:pt x="61088" y="5244"/>
                  </a:lnTo>
                  <a:lnTo>
                    <a:pt x="842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6" name="Freeform 375"/>
            <p:cNvSpPr/>
            <p:nvPr/>
          </p:nvSpPr>
          <p:spPr>
            <a:xfrm>
              <a:off x="5440214" y="9143276"/>
              <a:ext cx="120463" cy="189514"/>
            </a:xfrm>
            <a:custGeom>
              <a:avLst/>
              <a:gdLst/>
              <a:ahLst/>
              <a:cxnLst/>
              <a:rect l="0" t="0" r="0" b="0"/>
              <a:pathLst>
                <a:path w="120463" h="189514">
                  <a:moveTo>
                    <a:pt x="13547" y="0"/>
                  </a:moveTo>
                  <a:lnTo>
                    <a:pt x="2369" y="16767"/>
                  </a:lnTo>
                  <a:lnTo>
                    <a:pt x="0" y="34358"/>
                  </a:lnTo>
                  <a:lnTo>
                    <a:pt x="1006" y="43962"/>
                  </a:lnTo>
                  <a:lnTo>
                    <a:pt x="6357" y="50365"/>
                  </a:lnTo>
                  <a:lnTo>
                    <a:pt x="24779" y="57480"/>
                  </a:lnTo>
                  <a:lnTo>
                    <a:pt x="85144" y="57207"/>
                  </a:lnTo>
                  <a:lnTo>
                    <a:pt x="96374" y="59195"/>
                  </a:lnTo>
                  <a:lnTo>
                    <a:pt x="105030" y="64030"/>
                  </a:lnTo>
                  <a:lnTo>
                    <a:pt x="117767" y="78761"/>
                  </a:lnTo>
                  <a:lnTo>
                    <a:pt x="120462" y="87602"/>
                  </a:lnTo>
                  <a:lnTo>
                    <a:pt x="120336" y="106784"/>
                  </a:lnTo>
                  <a:lnTo>
                    <a:pt x="108100" y="137314"/>
                  </a:lnTo>
                  <a:lnTo>
                    <a:pt x="89656" y="162998"/>
                  </a:lnTo>
                  <a:lnTo>
                    <a:pt x="45133" y="1895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7" name="Freeform 376"/>
            <p:cNvSpPr/>
            <p:nvPr/>
          </p:nvSpPr>
          <p:spPr>
            <a:xfrm>
              <a:off x="5611689" y="9055786"/>
              <a:ext cx="157928" cy="255947"/>
            </a:xfrm>
            <a:custGeom>
              <a:avLst/>
              <a:gdLst/>
              <a:ahLst/>
              <a:cxnLst/>
              <a:rect l="0" t="0" r="0" b="0"/>
              <a:pathLst>
                <a:path w="157928" h="255947">
                  <a:moveTo>
                    <a:pt x="0" y="34848"/>
                  </a:moveTo>
                  <a:lnTo>
                    <a:pt x="11179" y="18080"/>
                  </a:lnTo>
                  <a:lnTo>
                    <a:pt x="26025" y="6728"/>
                  </a:lnTo>
                  <a:lnTo>
                    <a:pt x="34897" y="2063"/>
                  </a:lnTo>
                  <a:lnTo>
                    <a:pt x="54114" y="0"/>
                  </a:lnTo>
                  <a:lnTo>
                    <a:pt x="64152" y="1087"/>
                  </a:lnTo>
                  <a:lnTo>
                    <a:pt x="72014" y="5322"/>
                  </a:lnTo>
                  <a:lnTo>
                    <a:pt x="83869" y="19386"/>
                  </a:lnTo>
                  <a:lnTo>
                    <a:pt x="97119" y="47034"/>
                  </a:lnTo>
                  <a:lnTo>
                    <a:pt x="98536" y="70289"/>
                  </a:lnTo>
                  <a:lnTo>
                    <a:pt x="84325" y="128936"/>
                  </a:lnTo>
                  <a:lnTo>
                    <a:pt x="57818" y="187270"/>
                  </a:lnTo>
                  <a:lnTo>
                    <a:pt x="15412" y="239104"/>
                  </a:lnTo>
                  <a:lnTo>
                    <a:pt x="14954" y="242378"/>
                  </a:lnTo>
                  <a:lnTo>
                    <a:pt x="19328" y="242221"/>
                  </a:lnTo>
                  <a:lnTo>
                    <a:pt x="54381" y="230748"/>
                  </a:lnTo>
                  <a:lnTo>
                    <a:pt x="90332" y="231842"/>
                  </a:lnTo>
                  <a:lnTo>
                    <a:pt x="133657" y="242692"/>
                  </a:lnTo>
                  <a:lnTo>
                    <a:pt x="157927" y="25594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8" name="Freeform 377"/>
            <p:cNvSpPr/>
            <p:nvPr/>
          </p:nvSpPr>
          <p:spPr>
            <a:xfrm>
              <a:off x="5883542" y="9113881"/>
              <a:ext cx="96645" cy="167823"/>
            </a:xfrm>
            <a:custGeom>
              <a:avLst/>
              <a:gdLst/>
              <a:ahLst/>
              <a:cxnLst/>
              <a:rect l="0" t="0" r="0" b="0"/>
              <a:pathLst>
                <a:path w="96645" h="167823">
                  <a:moveTo>
                    <a:pt x="75587" y="71508"/>
                  </a:moveTo>
                  <a:lnTo>
                    <a:pt x="81176" y="54741"/>
                  </a:lnTo>
                  <a:lnTo>
                    <a:pt x="80801" y="37150"/>
                  </a:lnTo>
                  <a:lnTo>
                    <a:pt x="75565" y="18804"/>
                  </a:lnTo>
                  <a:lnTo>
                    <a:pt x="65439" y="2851"/>
                  </a:lnTo>
                  <a:lnTo>
                    <a:pt x="59463" y="0"/>
                  </a:lnTo>
                  <a:lnTo>
                    <a:pt x="53140" y="440"/>
                  </a:lnTo>
                  <a:lnTo>
                    <a:pt x="46584" y="3072"/>
                  </a:lnTo>
                  <a:lnTo>
                    <a:pt x="36181" y="15357"/>
                  </a:lnTo>
                  <a:lnTo>
                    <a:pt x="9047" y="70310"/>
                  </a:lnTo>
                  <a:lnTo>
                    <a:pt x="0" y="97103"/>
                  </a:lnTo>
                  <a:lnTo>
                    <a:pt x="1439" y="124608"/>
                  </a:lnTo>
                  <a:lnTo>
                    <a:pt x="5098" y="138493"/>
                  </a:lnTo>
                  <a:lnTo>
                    <a:pt x="11047" y="148921"/>
                  </a:lnTo>
                  <a:lnTo>
                    <a:pt x="27015" y="163626"/>
                  </a:lnTo>
                  <a:lnTo>
                    <a:pt x="52050" y="167822"/>
                  </a:lnTo>
                  <a:lnTo>
                    <a:pt x="96644" y="16626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9" name="Freeform 378"/>
            <p:cNvSpPr/>
            <p:nvPr/>
          </p:nvSpPr>
          <p:spPr>
            <a:xfrm>
              <a:off x="6020505" y="9153598"/>
              <a:ext cx="141891" cy="148025"/>
            </a:xfrm>
            <a:custGeom>
              <a:avLst/>
              <a:gdLst/>
              <a:ahLst/>
              <a:cxnLst/>
              <a:rect l="0" t="0" r="0" b="0"/>
              <a:pathLst>
                <a:path w="141891" h="148025">
                  <a:moveTo>
                    <a:pt x="43909" y="10735"/>
                  </a:moveTo>
                  <a:lnTo>
                    <a:pt x="27098" y="29885"/>
                  </a:lnTo>
                  <a:lnTo>
                    <a:pt x="4367" y="76302"/>
                  </a:lnTo>
                  <a:lnTo>
                    <a:pt x="0" y="89541"/>
                  </a:lnTo>
                  <a:lnTo>
                    <a:pt x="1388" y="113610"/>
                  </a:lnTo>
                  <a:lnTo>
                    <a:pt x="5033" y="124942"/>
                  </a:lnTo>
                  <a:lnTo>
                    <a:pt x="12143" y="133666"/>
                  </a:lnTo>
                  <a:lnTo>
                    <a:pt x="32520" y="146480"/>
                  </a:lnTo>
                  <a:lnTo>
                    <a:pt x="44505" y="148024"/>
                  </a:lnTo>
                  <a:lnTo>
                    <a:pt x="70301" y="143502"/>
                  </a:lnTo>
                  <a:lnTo>
                    <a:pt x="99952" y="127802"/>
                  </a:lnTo>
                  <a:lnTo>
                    <a:pt x="123556" y="102743"/>
                  </a:lnTo>
                  <a:lnTo>
                    <a:pt x="139778" y="61913"/>
                  </a:lnTo>
                  <a:lnTo>
                    <a:pt x="141890" y="35820"/>
                  </a:lnTo>
                  <a:lnTo>
                    <a:pt x="140815" y="23949"/>
                  </a:lnTo>
                  <a:lnTo>
                    <a:pt x="135420" y="14865"/>
                  </a:lnTo>
                  <a:lnTo>
                    <a:pt x="116946" y="1651"/>
                  </a:lnTo>
                  <a:lnTo>
                    <a:pt x="106638" y="0"/>
                  </a:lnTo>
                  <a:lnTo>
                    <a:pt x="85826" y="4404"/>
                  </a:lnTo>
                  <a:lnTo>
                    <a:pt x="59969" y="20037"/>
                  </a:lnTo>
                  <a:lnTo>
                    <a:pt x="55785" y="26295"/>
                  </a:lnTo>
                  <a:lnTo>
                    <a:pt x="54167" y="32807"/>
                  </a:lnTo>
                  <a:lnTo>
                    <a:pt x="54438" y="5284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0" name="Freeform 379"/>
            <p:cNvSpPr/>
            <p:nvPr/>
          </p:nvSpPr>
          <p:spPr>
            <a:xfrm>
              <a:off x="6074943" y="9206447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1" name="Freeform 380"/>
            <p:cNvSpPr/>
            <p:nvPr/>
          </p:nvSpPr>
          <p:spPr>
            <a:xfrm>
              <a:off x="6185306" y="9111690"/>
              <a:ext cx="110736" cy="180163"/>
            </a:xfrm>
            <a:custGeom>
              <a:avLst/>
              <a:gdLst/>
              <a:ahLst/>
              <a:cxnLst/>
              <a:rect l="0" t="0" r="0" b="0"/>
              <a:pathLst>
                <a:path w="110736" h="180163">
                  <a:moveTo>
                    <a:pt x="68621" y="0"/>
                  </a:moveTo>
                  <a:lnTo>
                    <a:pt x="15593" y="14655"/>
                  </a:lnTo>
                  <a:lnTo>
                    <a:pt x="12212" y="19129"/>
                  </a:lnTo>
                  <a:lnTo>
                    <a:pt x="13467" y="24451"/>
                  </a:lnTo>
                  <a:lnTo>
                    <a:pt x="17814" y="30339"/>
                  </a:lnTo>
                  <a:lnTo>
                    <a:pt x="78704" y="67789"/>
                  </a:lnTo>
                  <a:lnTo>
                    <a:pt x="94939" y="81211"/>
                  </a:lnTo>
                  <a:lnTo>
                    <a:pt x="97865" y="90406"/>
                  </a:lnTo>
                  <a:lnTo>
                    <a:pt x="94876" y="113100"/>
                  </a:lnTo>
                  <a:lnTo>
                    <a:pt x="79511" y="132545"/>
                  </a:lnTo>
                  <a:lnTo>
                    <a:pt x="26555" y="170227"/>
                  </a:lnTo>
                  <a:lnTo>
                    <a:pt x="5471" y="180162"/>
                  </a:lnTo>
                  <a:lnTo>
                    <a:pt x="785" y="178600"/>
                  </a:lnTo>
                  <a:lnTo>
                    <a:pt x="0" y="172878"/>
                  </a:lnTo>
                  <a:lnTo>
                    <a:pt x="1817" y="164385"/>
                  </a:lnTo>
                  <a:lnTo>
                    <a:pt x="13194" y="148709"/>
                  </a:lnTo>
                  <a:lnTo>
                    <a:pt x="49094" y="119582"/>
                  </a:lnTo>
                  <a:lnTo>
                    <a:pt x="72420" y="111639"/>
                  </a:lnTo>
                  <a:lnTo>
                    <a:pt x="110735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2" name="Freeform 381"/>
            <p:cNvSpPr/>
            <p:nvPr/>
          </p:nvSpPr>
          <p:spPr>
            <a:xfrm>
              <a:off x="6390798" y="9018398"/>
              <a:ext cx="137524" cy="230164"/>
            </a:xfrm>
            <a:custGeom>
              <a:avLst/>
              <a:gdLst/>
              <a:ahLst/>
              <a:cxnLst/>
              <a:rect l="0" t="0" r="0" b="0"/>
              <a:pathLst>
                <a:path w="137524" h="230164">
                  <a:moveTo>
                    <a:pt x="10528" y="9064"/>
                  </a:moveTo>
                  <a:lnTo>
                    <a:pt x="67792" y="732"/>
                  </a:lnTo>
                  <a:lnTo>
                    <a:pt x="83799" y="0"/>
                  </a:lnTo>
                  <a:lnTo>
                    <a:pt x="92131" y="4192"/>
                  </a:lnTo>
                  <a:lnTo>
                    <a:pt x="95346" y="11665"/>
                  </a:lnTo>
                  <a:lnTo>
                    <a:pt x="95149" y="21327"/>
                  </a:lnTo>
                  <a:lnTo>
                    <a:pt x="91509" y="30107"/>
                  </a:lnTo>
                  <a:lnTo>
                    <a:pt x="56417" y="68262"/>
                  </a:lnTo>
                  <a:lnTo>
                    <a:pt x="55159" y="74266"/>
                  </a:lnTo>
                  <a:lnTo>
                    <a:pt x="57829" y="79438"/>
                  </a:lnTo>
                  <a:lnTo>
                    <a:pt x="63119" y="84056"/>
                  </a:lnTo>
                  <a:lnTo>
                    <a:pt x="111877" y="109768"/>
                  </a:lnTo>
                  <a:lnTo>
                    <a:pt x="126932" y="128690"/>
                  </a:lnTo>
                  <a:lnTo>
                    <a:pt x="137523" y="152699"/>
                  </a:lnTo>
                  <a:lnTo>
                    <a:pt x="137305" y="163312"/>
                  </a:lnTo>
                  <a:lnTo>
                    <a:pt x="133651" y="172727"/>
                  </a:lnTo>
                  <a:lnTo>
                    <a:pt x="119062" y="189428"/>
                  </a:lnTo>
                  <a:lnTo>
                    <a:pt x="74687" y="216094"/>
                  </a:lnTo>
                  <a:lnTo>
                    <a:pt x="51911" y="223910"/>
                  </a:lnTo>
                  <a:lnTo>
                    <a:pt x="0" y="23016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3" name="Freeform 382"/>
            <p:cNvSpPr/>
            <p:nvPr/>
          </p:nvSpPr>
          <p:spPr>
            <a:xfrm>
              <a:off x="6601368" y="9027462"/>
              <a:ext cx="73700" cy="21058"/>
            </a:xfrm>
            <a:custGeom>
              <a:avLst/>
              <a:gdLst/>
              <a:ahLst/>
              <a:cxnLst/>
              <a:rect l="0" t="0" r="0" b="0"/>
              <a:pathLst>
                <a:path w="73700" h="21058">
                  <a:moveTo>
                    <a:pt x="0" y="21057"/>
                  </a:moveTo>
                  <a:lnTo>
                    <a:pt x="37477" y="12724"/>
                  </a:lnTo>
                  <a:lnTo>
                    <a:pt x="57600" y="10335"/>
                  </a:lnTo>
                  <a:lnTo>
                    <a:pt x="62967" y="8060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4" name="Freeform 383"/>
            <p:cNvSpPr/>
            <p:nvPr/>
          </p:nvSpPr>
          <p:spPr>
            <a:xfrm>
              <a:off x="6569782" y="9037990"/>
              <a:ext cx="106057" cy="232097"/>
            </a:xfrm>
            <a:custGeom>
              <a:avLst/>
              <a:gdLst/>
              <a:ahLst/>
              <a:cxnLst/>
              <a:rect l="0" t="0" r="0" b="0"/>
              <a:pathLst>
                <a:path w="106057" h="232097">
                  <a:moveTo>
                    <a:pt x="31586" y="0"/>
                  </a:moveTo>
                  <a:lnTo>
                    <a:pt x="15945" y="17982"/>
                  </a:lnTo>
                  <a:lnTo>
                    <a:pt x="7866" y="34898"/>
                  </a:lnTo>
                  <a:lnTo>
                    <a:pt x="2331" y="69743"/>
                  </a:lnTo>
                  <a:lnTo>
                    <a:pt x="6233" y="79251"/>
                  </a:lnTo>
                  <a:lnTo>
                    <a:pt x="13514" y="86759"/>
                  </a:lnTo>
                  <a:lnTo>
                    <a:pt x="73962" y="118231"/>
                  </a:lnTo>
                  <a:lnTo>
                    <a:pt x="92533" y="132096"/>
                  </a:lnTo>
                  <a:lnTo>
                    <a:pt x="104687" y="149957"/>
                  </a:lnTo>
                  <a:lnTo>
                    <a:pt x="106056" y="158463"/>
                  </a:lnTo>
                  <a:lnTo>
                    <a:pt x="104629" y="166474"/>
                  </a:lnTo>
                  <a:lnTo>
                    <a:pt x="95635" y="182783"/>
                  </a:lnTo>
                  <a:lnTo>
                    <a:pt x="69670" y="210526"/>
                  </a:lnTo>
                  <a:lnTo>
                    <a:pt x="45783" y="226539"/>
                  </a:lnTo>
                  <a:lnTo>
                    <a:pt x="25807" y="232096"/>
                  </a:lnTo>
                  <a:lnTo>
                    <a:pt x="0" y="2316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5" name="Freeform 384"/>
            <p:cNvSpPr/>
            <p:nvPr/>
          </p:nvSpPr>
          <p:spPr>
            <a:xfrm>
              <a:off x="6723584" y="8959267"/>
              <a:ext cx="80876" cy="98644"/>
            </a:xfrm>
            <a:custGeom>
              <a:avLst/>
              <a:gdLst/>
              <a:ahLst/>
              <a:cxnLst/>
              <a:rect l="0" t="0" r="0" b="0"/>
              <a:pathLst>
                <a:path w="80876" h="98644">
                  <a:moveTo>
                    <a:pt x="14654" y="15553"/>
                  </a:moveTo>
                  <a:lnTo>
                    <a:pt x="0" y="59515"/>
                  </a:lnTo>
                  <a:lnTo>
                    <a:pt x="2682" y="79545"/>
                  </a:lnTo>
                  <a:lnTo>
                    <a:pt x="6672" y="89800"/>
                  </a:lnTo>
                  <a:lnTo>
                    <a:pt x="14012" y="95467"/>
                  </a:lnTo>
                  <a:lnTo>
                    <a:pt x="34646" y="98643"/>
                  </a:lnTo>
                  <a:lnTo>
                    <a:pt x="44360" y="95513"/>
                  </a:lnTo>
                  <a:lnTo>
                    <a:pt x="61392" y="82676"/>
                  </a:lnTo>
                  <a:lnTo>
                    <a:pt x="78545" y="50129"/>
                  </a:lnTo>
                  <a:lnTo>
                    <a:pt x="80875" y="27411"/>
                  </a:lnTo>
                  <a:lnTo>
                    <a:pt x="79858" y="16439"/>
                  </a:lnTo>
                  <a:lnTo>
                    <a:pt x="74501" y="9125"/>
                  </a:lnTo>
                  <a:lnTo>
                    <a:pt x="66250" y="4248"/>
                  </a:lnTo>
                  <a:lnTo>
                    <a:pt x="46944" y="0"/>
                  </a:lnTo>
                  <a:lnTo>
                    <a:pt x="14654" y="502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6" name="Freeform 385"/>
            <p:cNvSpPr/>
            <p:nvPr/>
          </p:nvSpPr>
          <p:spPr>
            <a:xfrm>
              <a:off x="7422973" y="9019382"/>
              <a:ext cx="123327" cy="250393"/>
            </a:xfrm>
            <a:custGeom>
              <a:avLst/>
              <a:gdLst/>
              <a:ahLst/>
              <a:cxnLst/>
              <a:rect l="0" t="0" r="0" b="0"/>
              <a:pathLst>
                <a:path w="123327" h="250393">
                  <a:moveTo>
                    <a:pt x="62788" y="102837"/>
                  </a:moveTo>
                  <a:lnTo>
                    <a:pt x="57199" y="86069"/>
                  </a:lnTo>
                  <a:lnTo>
                    <a:pt x="57575" y="68478"/>
                  </a:lnTo>
                  <a:lnTo>
                    <a:pt x="67348" y="28589"/>
                  </a:lnTo>
                  <a:lnTo>
                    <a:pt x="82727" y="2978"/>
                  </a:lnTo>
                  <a:lnTo>
                    <a:pt x="88949" y="0"/>
                  </a:lnTo>
                  <a:lnTo>
                    <a:pt x="95436" y="354"/>
                  </a:lnTo>
                  <a:lnTo>
                    <a:pt x="102101" y="2929"/>
                  </a:lnTo>
                  <a:lnTo>
                    <a:pt x="112625" y="15150"/>
                  </a:lnTo>
                  <a:lnTo>
                    <a:pt x="117070" y="23322"/>
                  </a:lnTo>
                  <a:lnTo>
                    <a:pt x="123326" y="62769"/>
                  </a:lnTo>
                  <a:lnTo>
                    <a:pt x="119589" y="111502"/>
                  </a:lnTo>
                  <a:lnTo>
                    <a:pt x="105485" y="157397"/>
                  </a:lnTo>
                  <a:lnTo>
                    <a:pt x="71352" y="212487"/>
                  </a:lnTo>
                  <a:lnTo>
                    <a:pt x="41149" y="239181"/>
                  </a:lnTo>
                  <a:lnTo>
                    <a:pt x="20416" y="250392"/>
                  </a:lnTo>
                  <a:lnTo>
                    <a:pt x="12313" y="250340"/>
                  </a:lnTo>
                  <a:lnTo>
                    <a:pt x="5742" y="246796"/>
                  </a:lnTo>
                  <a:lnTo>
                    <a:pt x="190" y="240924"/>
                  </a:lnTo>
                  <a:lnTo>
                    <a:pt x="0" y="235839"/>
                  </a:lnTo>
                  <a:lnTo>
                    <a:pt x="3382" y="231279"/>
                  </a:lnTo>
                  <a:lnTo>
                    <a:pt x="9146" y="227069"/>
                  </a:lnTo>
                  <a:lnTo>
                    <a:pt x="16499" y="225433"/>
                  </a:lnTo>
                  <a:lnTo>
                    <a:pt x="79940" y="227526"/>
                  </a:lnTo>
                  <a:lnTo>
                    <a:pt x="115431" y="2186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7" name="Freeform 386"/>
            <p:cNvSpPr/>
            <p:nvPr/>
          </p:nvSpPr>
          <p:spPr>
            <a:xfrm>
              <a:off x="7633161" y="9027462"/>
              <a:ext cx="52643" cy="31587"/>
            </a:xfrm>
            <a:custGeom>
              <a:avLst/>
              <a:gdLst/>
              <a:ahLst/>
              <a:cxnLst/>
              <a:rect l="0" t="0" r="0" b="0"/>
              <a:pathLst>
                <a:path w="52643" h="31587">
                  <a:moveTo>
                    <a:pt x="0" y="31586"/>
                  </a:move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8" name="Freeform 387"/>
            <p:cNvSpPr/>
            <p:nvPr/>
          </p:nvSpPr>
          <p:spPr>
            <a:xfrm>
              <a:off x="7588274" y="9080105"/>
              <a:ext cx="95944" cy="182191"/>
            </a:xfrm>
            <a:custGeom>
              <a:avLst/>
              <a:gdLst/>
              <a:ahLst/>
              <a:cxnLst/>
              <a:rect l="0" t="0" r="0" b="0"/>
              <a:pathLst>
                <a:path w="95944" h="182191">
                  <a:moveTo>
                    <a:pt x="13301" y="0"/>
                  </a:moveTo>
                  <a:lnTo>
                    <a:pt x="2123" y="11178"/>
                  </a:lnTo>
                  <a:lnTo>
                    <a:pt x="0" y="17980"/>
                  </a:lnTo>
                  <a:lnTo>
                    <a:pt x="760" y="34898"/>
                  </a:lnTo>
                  <a:lnTo>
                    <a:pt x="4940" y="41983"/>
                  </a:lnTo>
                  <a:lnTo>
                    <a:pt x="18944" y="52973"/>
                  </a:lnTo>
                  <a:lnTo>
                    <a:pt x="75019" y="68067"/>
                  </a:lnTo>
                  <a:lnTo>
                    <a:pt x="86032" y="73454"/>
                  </a:lnTo>
                  <a:lnTo>
                    <a:pt x="92204" y="82895"/>
                  </a:lnTo>
                  <a:lnTo>
                    <a:pt x="95943" y="108982"/>
                  </a:lnTo>
                  <a:lnTo>
                    <a:pt x="90585" y="130714"/>
                  </a:lnTo>
                  <a:lnTo>
                    <a:pt x="68081" y="163730"/>
                  </a:lnTo>
                  <a:lnTo>
                    <a:pt x="42400" y="180054"/>
                  </a:lnTo>
                  <a:lnTo>
                    <a:pt x="25844" y="182190"/>
                  </a:lnTo>
                  <a:lnTo>
                    <a:pt x="2772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9" name="Freeform 388"/>
            <p:cNvSpPr/>
            <p:nvPr/>
          </p:nvSpPr>
          <p:spPr>
            <a:xfrm>
              <a:off x="7727917" y="9003143"/>
              <a:ext cx="136872" cy="224362"/>
            </a:xfrm>
            <a:custGeom>
              <a:avLst/>
              <a:gdLst/>
              <a:ahLst/>
              <a:cxnLst/>
              <a:rect l="0" t="0" r="0" b="0"/>
              <a:pathLst>
                <a:path w="136872" h="224362">
                  <a:moveTo>
                    <a:pt x="0" y="34847"/>
                  </a:moveTo>
                  <a:lnTo>
                    <a:pt x="11178" y="18079"/>
                  </a:lnTo>
                  <a:lnTo>
                    <a:pt x="26025" y="6728"/>
                  </a:lnTo>
                  <a:lnTo>
                    <a:pt x="34898" y="2063"/>
                  </a:lnTo>
                  <a:lnTo>
                    <a:pt x="57234" y="0"/>
                  </a:lnTo>
                  <a:lnTo>
                    <a:pt x="69741" y="1088"/>
                  </a:lnTo>
                  <a:lnTo>
                    <a:pt x="79249" y="6492"/>
                  </a:lnTo>
                  <a:lnTo>
                    <a:pt x="92934" y="24974"/>
                  </a:lnTo>
                  <a:lnTo>
                    <a:pt x="96675" y="48787"/>
                  </a:lnTo>
                  <a:lnTo>
                    <a:pt x="89546" y="96613"/>
                  </a:lnTo>
                  <a:lnTo>
                    <a:pt x="68467" y="145921"/>
                  </a:lnTo>
                  <a:lnTo>
                    <a:pt x="47453" y="172783"/>
                  </a:lnTo>
                  <a:lnTo>
                    <a:pt x="4906" y="210000"/>
                  </a:lnTo>
                  <a:lnTo>
                    <a:pt x="3270" y="213617"/>
                  </a:lnTo>
                  <a:lnTo>
                    <a:pt x="5690" y="214858"/>
                  </a:lnTo>
                  <a:lnTo>
                    <a:pt x="60305" y="208708"/>
                  </a:lnTo>
                  <a:lnTo>
                    <a:pt x="121069" y="220393"/>
                  </a:lnTo>
                  <a:lnTo>
                    <a:pt x="136871" y="22436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0" name="Freeform 389"/>
            <p:cNvSpPr/>
            <p:nvPr/>
          </p:nvSpPr>
          <p:spPr>
            <a:xfrm>
              <a:off x="7949083" y="9063987"/>
              <a:ext cx="105218" cy="196020"/>
            </a:xfrm>
            <a:custGeom>
              <a:avLst/>
              <a:gdLst/>
              <a:ahLst/>
              <a:cxnLst/>
              <a:rect l="0" t="0" r="0" b="0"/>
              <a:pathLst>
                <a:path w="105218" h="196020">
                  <a:moveTo>
                    <a:pt x="105217" y="5589"/>
                  </a:moveTo>
                  <a:lnTo>
                    <a:pt x="88450" y="0"/>
                  </a:lnTo>
                  <a:lnTo>
                    <a:pt x="70859" y="3495"/>
                  </a:lnTo>
                  <a:lnTo>
                    <a:pt x="44344" y="18617"/>
                  </a:lnTo>
                  <a:lnTo>
                    <a:pt x="21670" y="41035"/>
                  </a:lnTo>
                  <a:lnTo>
                    <a:pt x="14424" y="50277"/>
                  </a:lnTo>
                  <a:lnTo>
                    <a:pt x="11934" y="58777"/>
                  </a:lnTo>
                  <a:lnTo>
                    <a:pt x="12613" y="66785"/>
                  </a:lnTo>
                  <a:lnTo>
                    <a:pt x="15405" y="74462"/>
                  </a:lnTo>
                  <a:lnTo>
                    <a:pt x="27866" y="86112"/>
                  </a:lnTo>
                  <a:lnTo>
                    <a:pt x="79433" y="109217"/>
                  </a:lnTo>
                  <a:lnTo>
                    <a:pt x="92978" y="125345"/>
                  </a:lnTo>
                  <a:lnTo>
                    <a:pt x="93548" y="134560"/>
                  </a:lnTo>
                  <a:lnTo>
                    <a:pt x="84823" y="154157"/>
                  </a:lnTo>
                  <a:lnTo>
                    <a:pt x="60180" y="179330"/>
                  </a:lnTo>
                  <a:lnTo>
                    <a:pt x="25062" y="196019"/>
                  </a:lnTo>
                  <a:lnTo>
                    <a:pt x="15516" y="195713"/>
                  </a:lnTo>
                  <a:lnTo>
                    <a:pt x="7982" y="192000"/>
                  </a:lnTo>
                  <a:lnTo>
                    <a:pt x="1789" y="186015"/>
                  </a:lnTo>
                  <a:lnTo>
                    <a:pt x="0" y="177346"/>
                  </a:lnTo>
                  <a:lnTo>
                    <a:pt x="4252" y="155236"/>
                  </a:lnTo>
                  <a:lnTo>
                    <a:pt x="20990" y="12140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1" name="Freeform 390"/>
            <p:cNvSpPr/>
            <p:nvPr/>
          </p:nvSpPr>
          <p:spPr>
            <a:xfrm>
              <a:off x="8081760" y="9111690"/>
              <a:ext cx="77826" cy="116285"/>
            </a:xfrm>
            <a:custGeom>
              <a:avLst/>
              <a:gdLst/>
              <a:ahLst/>
              <a:cxnLst/>
              <a:rect l="0" t="0" r="0" b="0"/>
              <a:pathLst>
                <a:path w="77826" h="116285">
                  <a:moveTo>
                    <a:pt x="14655" y="0"/>
                  </a:moveTo>
                  <a:lnTo>
                    <a:pt x="9065" y="58617"/>
                  </a:lnTo>
                  <a:lnTo>
                    <a:pt x="0" y="93407"/>
                  </a:lnTo>
                  <a:lnTo>
                    <a:pt x="1375" y="102046"/>
                  </a:lnTo>
                  <a:lnTo>
                    <a:pt x="5802" y="108975"/>
                  </a:lnTo>
                  <a:lnTo>
                    <a:pt x="12262" y="114764"/>
                  </a:lnTo>
                  <a:lnTo>
                    <a:pt x="18909" y="116284"/>
                  </a:lnTo>
                  <a:lnTo>
                    <a:pt x="25680" y="114957"/>
                  </a:lnTo>
                  <a:lnTo>
                    <a:pt x="40611" y="106074"/>
                  </a:lnTo>
                  <a:lnTo>
                    <a:pt x="77825" y="736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2" name="Freeform 391"/>
            <p:cNvSpPr/>
            <p:nvPr/>
          </p:nvSpPr>
          <p:spPr>
            <a:xfrm>
              <a:off x="8117471" y="8995877"/>
              <a:ext cx="31587" cy="10529"/>
            </a:xfrm>
            <a:custGeom>
              <a:avLst/>
              <a:gdLst/>
              <a:ahLst/>
              <a:cxnLst/>
              <a:rect l="0" t="0" r="0" b="0"/>
              <a:pathLst>
                <a:path w="31587" h="10529">
                  <a:moveTo>
                    <a:pt x="31586" y="10528"/>
                  </a:moveTo>
                  <a:lnTo>
                    <a:pt x="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3" name="Freeform 392"/>
            <p:cNvSpPr/>
            <p:nvPr/>
          </p:nvSpPr>
          <p:spPr>
            <a:xfrm>
              <a:off x="8182539" y="9111690"/>
              <a:ext cx="71804" cy="157929"/>
            </a:xfrm>
            <a:custGeom>
              <a:avLst/>
              <a:gdLst/>
              <a:ahLst/>
              <a:cxnLst/>
              <a:rect l="0" t="0" r="0" b="0"/>
              <a:pathLst>
                <a:path w="71804" h="157929">
                  <a:moveTo>
                    <a:pt x="19161" y="0"/>
                  </a:moveTo>
                  <a:lnTo>
                    <a:pt x="2372" y="62280"/>
                  </a:lnTo>
                  <a:lnTo>
                    <a:pt x="0" y="88901"/>
                  </a:lnTo>
                  <a:lnTo>
                    <a:pt x="538" y="93193"/>
                  </a:lnTo>
                  <a:lnTo>
                    <a:pt x="2066" y="91374"/>
                  </a:lnTo>
                  <a:lnTo>
                    <a:pt x="18513" y="45915"/>
                  </a:lnTo>
                  <a:lnTo>
                    <a:pt x="34080" y="32885"/>
                  </a:lnTo>
                  <a:lnTo>
                    <a:pt x="41975" y="33622"/>
                  </a:lnTo>
                  <a:lnTo>
                    <a:pt x="49577" y="38793"/>
                  </a:lnTo>
                  <a:lnTo>
                    <a:pt x="56986" y="46919"/>
                  </a:lnTo>
                  <a:lnTo>
                    <a:pt x="65218" y="68426"/>
                  </a:lnTo>
                  <a:lnTo>
                    <a:pt x="70936" y="130544"/>
                  </a:lnTo>
                  <a:lnTo>
                    <a:pt x="71803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4" name="Freeform 393"/>
            <p:cNvSpPr/>
            <p:nvPr/>
          </p:nvSpPr>
          <p:spPr>
            <a:xfrm>
              <a:off x="8349098" y="9037074"/>
              <a:ext cx="147526" cy="264130"/>
            </a:xfrm>
            <a:custGeom>
              <a:avLst/>
              <a:gdLst/>
              <a:ahLst/>
              <a:cxnLst/>
              <a:rect l="0" t="0" r="0" b="0"/>
              <a:pathLst>
                <a:path w="147526" h="264130">
                  <a:moveTo>
                    <a:pt x="31586" y="11445"/>
                  </a:moveTo>
                  <a:lnTo>
                    <a:pt x="48353" y="17035"/>
                  </a:lnTo>
                  <a:lnTo>
                    <a:pt x="81138" y="14921"/>
                  </a:lnTo>
                  <a:lnTo>
                    <a:pt x="124562" y="0"/>
                  </a:lnTo>
                  <a:lnTo>
                    <a:pt x="141539" y="4799"/>
                  </a:lnTo>
                  <a:lnTo>
                    <a:pt x="145833" y="10524"/>
                  </a:lnTo>
                  <a:lnTo>
                    <a:pt x="147525" y="17850"/>
                  </a:lnTo>
                  <a:lnTo>
                    <a:pt x="144317" y="44929"/>
                  </a:lnTo>
                  <a:lnTo>
                    <a:pt x="132838" y="75179"/>
                  </a:lnTo>
                  <a:lnTo>
                    <a:pt x="119871" y="94753"/>
                  </a:lnTo>
                  <a:lnTo>
                    <a:pt x="92840" y="117757"/>
                  </a:lnTo>
                  <a:lnTo>
                    <a:pt x="72848" y="128106"/>
                  </a:lnTo>
                  <a:lnTo>
                    <a:pt x="69623" y="132502"/>
                  </a:lnTo>
                  <a:lnTo>
                    <a:pt x="70981" y="136604"/>
                  </a:lnTo>
                  <a:lnTo>
                    <a:pt x="81850" y="144280"/>
                  </a:lnTo>
                  <a:lnTo>
                    <a:pt x="98379" y="151592"/>
                  </a:lnTo>
                  <a:lnTo>
                    <a:pt x="103020" y="159858"/>
                  </a:lnTo>
                  <a:lnTo>
                    <a:pt x="105059" y="184642"/>
                  </a:lnTo>
                  <a:lnTo>
                    <a:pt x="95826" y="208914"/>
                  </a:lnTo>
                  <a:lnTo>
                    <a:pt x="70897" y="239190"/>
                  </a:lnTo>
                  <a:lnTo>
                    <a:pt x="61303" y="247503"/>
                  </a:lnTo>
                  <a:lnTo>
                    <a:pt x="38164" y="256740"/>
                  </a:lnTo>
                  <a:lnTo>
                    <a:pt x="0" y="2641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5" name="Freeform 394"/>
            <p:cNvSpPr/>
            <p:nvPr/>
          </p:nvSpPr>
          <p:spPr>
            <a:xfrm>
              <a:off x="8349098" y="9301203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6" name="Freeform 395"/>
            <p:cNvSpPr/>
            <p:nvPr/>
          </p:nvSpPr>
          <p:spPr>
            <a:xfrm>
              <a:off x="8559669" y="9037990"/>
              <a:ext cx="63171" cy="21059"/>
            </a:xfrm>
            <a:custGeom>
              <a:avLst/>
              <a:gdLst/>
              <a:ahLst/>
              <a:cxnLst/>
              <a:rect l="0" t="0" r="0" b="0"/>
              <a:pathLst>
                <a:path w="63171" h="21059">
                  <a:moveTo>
                    <a:pt x="0" y="21058"/>
                  </a:moveTo>
                  <a:lnTo>
                    <a:pt x="6317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7" name="Freeform 396"/>
            <p:cNvSpPr/>
            <p:nvPr/>
          </p:nvSpPr>
          <p:spPr>
            <a:xfrm>
              <a:off x="8475440" y="9059048"/>
              <a:ext cx="129442" cy="244771"/>
            </a:xfrm>
            <a:custGeom>
              <a:avLst/>
              <a:gdLst/>
              <a:ahLst/>
              <a:cxnLst/>
              <a:rect l="0" t="0" r="0" b="0"/>
              <a:pathLst>
                <a:path w="129442" h="244771">
                  <a:moveTo>
                    <a:pt x="63171" y="0"/>
                  </a:moveTo>
                  <a:lnTo>
                    <a:pt x="46404" y="5589"/>
                  </a:lnTo>
                  <a:lnTo>
                    <a:pt x="35052" y="17691"/>
                  </a:lnTo>
                  <a:lnTo>
                    <a:pt x="30387" y="25833"/>
                  </a:lnTo>
                  <a:lnTo>
                    <a:pt x="28323" y="44237"/>
                  </a:lnTo>
                  <a:lnTo>
                    <a:pt x="29411" y="54058"/>
                  </a:lnTo>
                  <a:lnTo>
                    <a:pt x="34815" y="62944"/>
                  </a:lnTo>
                  <a:lnTo>
                    <a:pt x="53299" y="79058"/>
                  </a:lnTo>
                  <a:lnTo>
                    <a:pt x="110282" y="113621"/>
                  </a:lnTo>
                  <a:lnTo>
                    <a:pt x="127173" y="139340"/>
                  </a:lnTo>
                  <a:lnTo>
                    <a:pt x="129441" y="162144"/>
                  </a:lnTo>
                  <a:lnTo>
                    <a:pt x="125380" y="186707"/>
                  </a:lnTo>
                  <a:lnTo>
                    <a:pt x="115776" y="209323"/>
                  </a:lnTo>
                  <a:lnTo>
                    <a:pt x="97470" y="224834"/>
                  </a:lnTo>
                  <a:lnTo>
                    <a:pt x="53178" y="244323"/>
                  </a:lnTo>
                  <a:lnTo>
                    <a:pt x="42471" y="244770"/>
                  </a:lnTo>
                  <a:lnTo>
                    <a:pt x="21216" y="239028"/>
                  </a:lnTo>
                  <a:lnTo>
                    <a:pt x="9429" y="231797"/>
                  </a:lnTo>
                  <a:lnTo>
                    <a:pt x="0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8" name="Freeform 397"/>
            <p:cNvSpPr/>
            <p:nvPr/>
          </p:nvSpPr>
          <p:spPr>
            <a:xfrm>
              <a:off x="8643998" y="8953763"/>
              <a:ext cx="84060" cy="64766"/>
            </a:xfrm>
            <a:custGeom>
              <a:avLst/>
              <a:gdLst/>
              <a:ahLst/>
              <a:cxnLst/>
              <a:rect l="0" t="0" r="0" b="0"/>
              <a:pathLst>
                <a:path w="84060" h="64766">
                  <a:moveTo>
                    <a:pt x="63069" y="10528"/>
                  </a:moveTo>
                  <a:lnTo>
                    <a:pt x="19106" y="25183"/>
                  </a:lnTo>
                  <a:lnTo>
                    <a:pt x="5315" y="38099"/>
                  </a:lnTo>
                  <a:lnTo>
                    <a:pt x="0" y="46457"/>
                  </a:lnTo>
                  <a:lnTo>
                    <a:pt x="1136" y="53198"/>
                  </a:lnTo>
                  <a:lnTo>
                    <a:pt x="6573" y="58862"/>
                  </a:lnTo>
                  <a:lnTo>
                    <a:pt x="14877" y="63808"/>
                  </a:lnTo>
                  <a:lnTo>
                    <a:pt x="22752" y="64765"/>
                  </a:lnTo>
                  <a:lnTo>
                    <a:pt x="64923" y="49112"/>
                  </a:lnTo>
                  <a:lnTo>
                    <a:pt x="78711" y="35865"/>
                  </a:lnTo>
                  <a:lnTo>
                    <a:pt x="84026" y="27419"/>
                  </a:lnTo>
                  <a:lnTo>
                    <a:pt x="84059" y="20619"/>
                  </a:lnTo>
                  <a:lnTo>
                    <a:pt x="80572" y="14915"/>
                  </a:lnTo>
                  <a:lnTo>
                    <a:pt x="69678" y="6629"/>
                  </a:lnTo>
                  <a:lnTo>
                    <a:pt x="5254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03" name="Group 402"/>
          <p:cNvGrpSpPr/>
          <p:nvPr/>
        </p:nvGrpSpPr>
        <p:grpSpPr>
          <a:xfrm>
            <a:off x="5348477" y="9758996"/>
            <a:ext cx="417718" cy="272783"/>
            <a:chOff x="5348477" y="9758996"/>
            <a:chExt cx="417718" cy="272783"/>
          </a:xfrm>
        </p:grpSpPr>
        <p:sp>
          <p:nvSpPr>
            <p:cNvPr id="400" name="Freeform 399"/>
            <p:cNvSpPr/>
            <p:nvPr/>
          </p:nvSpPr>
          <p:spPr>
            <a:xfrm>
              <a:off x="5348477" y="9761171"/>
              <a:ext cx="139375" cy="270608"/>
            </a:xfrm>
            <a:custGeom>
              <a:avLst/>
              <a:gdLst/>
              <a:ahLst/>
              <a:cxnLst/>
              <a:rect l="0" t="0" r="0" b="0"/>
              <a:pathLst>
                <a:path w="139375" h="270608">
                  <a:moveTo>
                    <a:pt x="0" y="5589"/>
                  </a:moveTo>
                  <a:lnTo>
                    <a:pt x="16767" y="0"/>
                  </a:lnTo>
                  <a:lnTo>
                    <a:pt x="49551" y="2113"/>
                  </a:lnTo>
                  <a:lnTo>
                    <a:pt x="69206" y="10283"/>
                  </a:lnTo>
                  <a:lnTo>
                    <a:pt x="100888" y="34593"/>
                  </a:lnTo>
                  <a:lnTo>
                    <a:pt x="104693" y="42472"/>
                  </a:lnTo>
                  <a:lnTo>
                    <a:pt x="105801" y="60586"/>
                  </a:lnTo>
                  <a:lnTo>
                    <a:pt x="99275" y="77216"/>
                  </a:lnTo>
                  <a:lnTo>
                    <a:pt x="87406" y="92405"/>
                  </a:lnTo>
                  <a:lnTo>
                    <a:pt x="70432" y="106955"/>
                  </a:lnTo>
                  <a:lnTo>
                    <a:pt x="70351" y="111771"/>
                  </a:lnTo>
                  <a:lnTo>
                    <a:pt x="76146" y="114981"/>
                  </a:lnTo>
                  <a:lnTo>
                    <a:pt x="116296" y="125723"/>
                  </a:lnTo>
                  <a:lnTo>
                    <a:pt x="124324" y="131303"/>
                  </a:lnTo>
                  <a:lnTo>
                    <a:pt x="136363" y="146860"/>
                  </a:lnTo>
                  <a:lnTo>
                    <a:pt x="139374" y="165473"/>
                  </a:lnTo>
                  <a:lnTo>
                    <a:pt x="138540" y="175349"/>
                  </a:lnTo>
                  <a:lnTo>
                    <a:pt x="131373" y="192562"/>
                  </a:lnTo>
                  <a:lnTo>
                    <a:pt x="102119" y="228265"/>
                  </a:lnTo>
                  <a:lnTo>
                    <a:pt x="62545" y="259538"/>
                  </a:lnTo>
                  <a:lnTo>
                    <a:pt x="41835" y="269754"/>
                  </a:lnTo>
                  <a:lnTo>
                    <a:pt x="34909" y="270607"/>
                  </a:lnTo>
                  <a:lnTo>
                    <a:pt x="30291" y="268835"/>
                  </a:lnTo>
                  <a:lnTo>
                    <a:pt x="21056" y="25827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1" name="Freeform 400"/>
            <p:cNvSpPr/>
            <p:nvPr/>
          </p:nvSpPr>
          <p:spPr>
            <a:xfrm>
              <a:off x="5508468" y="9766760"/>
              <a:ext cx="124523" cy="233759"/>
            </a:xfrm>
            <a:custGeom>
              <a:avLst/>
              <a:gdLst/>
              <a:ahLst/>
              <a:cxnLst/>
              <a:rect l="0" t="0" r="0" b="0"/>
              <a:pathLst>
                <a:path w="124523" h="233759">
                  <a:moveTo>
                    <a:pt x="40050" y="0"/>
                  </a:moveTo>
                  <a:lnTo>
                    <a:pt x="22092" y="61111"/>
                  </a:lnTo>
                  <a:lnTo>
                    <a:pt x="8384" y="111117"/>
                  </a:lnTo>
                  <a:lnTo>
                    <a:pt x="0" y="171038"/>
                  </a:lnTo>
                  <a:lnTo>
                    <a:pt x="4137" y="208216"/>
                  </a:lnTo>
                  <a:lnTo>
                    <a:pt x="9089" y="217190"/>
                  </a:lnTo>
                  <a:lnTo>
                    <a:pt x="23950" y="230280"/>
                  </a:lnTo>
                  <a:lnTo>
                    <a:pt x="48492" y="233758"/>
                  </a:lnTo>
                  <a:lnTo>
                    <a:pt x="63226" y="233048"/>
                  </a:lnTo>
                  <a:lnTo>
                    <a:pt x="88955" y="222900"/>
                  </a:lnTo>
                  <a:lnTo>
                    <a:pt x="109749" y="206692"/>
                  </a:lnTo>
                  <a:lnTo>
                    <a:pt x="122890" y="187789"/>
                  </a:lnTo>
                  <a:lnTo>
                    <a:pt x="124522" y="179005"/>
                  </a:lnTo>
                  <a:lnTo>
                    <a:pt x="123271" y="170810"/>
                  </a:lnTo>
                  <a:lnTo>
                    <a:pt x="120097" y="163006"/>
                  </a:lnTo>
                  <a:lnTo>
                    <a:pt x="114472" y="160144"/>
                  </a:lnTo>
                  <a:lnTo>
                    <a:pt x="107212" y="160575"/>
                  </a:lnTo>
                  <a:lnTo>
                    <a:pt x="98862" y="163202"/>
                  </a:lnTo>
                  <a:lnTo>
                    <a:pt x="83347" y="175480"/>
                  </a:lnTo>
                  <a:lnTo>
                    <a:pt x="46393" y="217672"/>
                  </a:lnTo>
                  <a:lnTo>
                    <a:pt x="40050" y="2316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2" name="Freeform 401"/>
            <p:cNvSpPr/>
            <p:nvPr/>
          </p:nvSpPr>
          <p:spPr>
            <a:xfrm>
              <a:off x="5643274" y="9758996"/>
              <a:ext cx="122921" cy="218335"/>
            </a:xfrm>
            <a:custGeom>
              <a:avLst/>
              <a:gdLst/>
              <a:ahLst/>
              <a:cxnLst/>
              <a:rect l="0" t="0" r="0" b="0"/>
              <a:pathLst>
                <a:path w="122921" h="218335">
                  <a:moveTo>
                    <a:pt x="0" y="39350"/>
                  </a:moveTo>
                  <a:lnTo>
                    <a:pt x="5590" y="22582"/>
                  </a:lnTo>
                  <a:lnTo>
                    <a:pt x="17692" y="11230"/>
                  </a:lnTo>
                  <a:lnTo>
                    <a:pt x="35939" y="3456"/>
                  </a:lnTo>
                  <a:lnTo>
                    <a:pt x="59647" y="0"/>
                  </a:lnTo>
                  <a:lnTo>
                    <a:pt x="79542" y="4703"/>
                  </a:lnTo>
                  <a:lnTo>
                    <a:pt x="88123" y="9233"/>
                  </a:lnTo>
                  <a:lnTo>
                    <a:pt x="92674" y="16932"/>
                  </a:lnTo>
                  <a:lnTo>
                    <a:pt x="94611" y="37966"/>
                  </a:lnTo>
                  <a:lnTo>
                    <a:pt x="88453" y="56673"/>
                  </a:lnTo>
                  <a:lnTo>
                    <a:pt x="65436" y="87745"/>
                  </a:lnTo>
                  <a:lnTo>
                    <a:pt x="39666" y="109321"/>
                  </a:lnTo>
                  <a:lnTo>
                    <a:pt x="39312" y="114074"/>
                  </a:lnTo>
                  <a:lnTo>
                    <a:pt x="44926" y="117241"/>
                  </a:lnTo>
                  <a:lnTo>
                    <a:pt x="101193" y="132318"/>
                  </a:lnTo>
                  <a:lnTo>
                    <a:pt x="119454" y="143450"/>
                  </a:lnTo>
                  <a:lnTo>
                    <a:pt x="122920" y="149694"/>
                  </a:lnTo>
                  <a:lnTo>
                    <a:pt x="122891" y="156197"/>
                  </a:lnTo>
                  <a:lnTo>
                    <a:pt x="120532" y="162872"/>
                  </a:lnTo>
                  <a:lnTo>
                    <a:pt x="100444" y="183443"/>
                  </a:lnTo>
                  <a:lnTo>
                    <a:pt x="66676" y="204357"/>
                  </a:lnTo>
                  <a:lnTo>
                    <a:pt x="10529" y="21833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20" name="Group 419"/>
          <p:cNvGrpSpPr/>
          <p:nvPr/>
        </p:nvGrpSpPr>
        <p:grpSpPr>
          <a:xfrm>
            <a:off x="5892584" y="9629583"/>
            <a:ext cx="2839363" cy="402233"/>
            <a:chOff x="5892584" y="9629583"/>
            <a:chExt cx="2839363" cy="402233"/>
          </a:xfrm>
        </p:grpSpPr>
        <p:sp>
          <p:nvSpPr>
            <p:cNvPr id="404" name="Freeform 403"/>
            <p:cNvSpPr/>
            <p:nvPr/>
          </p:nvSpPr>
          <p:spPr>
            <a:xfrm>
              <a:off x="5892584" y="9747546"/>
              <a:ext cx="77075" cy="215098"/>
            </a:xfrm>
            <a:custGeom>
              <a:avLst/>
              <a:gdLst/>
              <a:ahLst/>
              <a:cxnLst/>
              <a:rect l="0" t="0" r="0" b="0"/>
              <a:pathLst>
                <a:path w="77075" h="215098">
                  <a:moveTo>
                    <a:pt x="77074" y="0"/>
                  </a:moveTo>
                  <a:lnTo>
                    <a:pt x="61432" y="17981"/>
                  </a:lnTo>
                  <a:lnTo>
                    <a:pt x="26739" y="76331"/>
                  </a:lnTo>
                  <a:lnTo>
                    <a:pt x="10849" y="127511"/>
                  </a:lnTo>
                  <a:lnTo>
                    <a:pt x="0" y="165683"/>
                  </a:lnTo>
                  <a:lnTo>
                    <a:pt x="2265" y="188280"/>
                  </a:lnTo>
                  <a:lnTo>
                    <a:pt x="6144" y="199219"/>
                  </a:lnTo>
                  <a:lnTo>
                    <a:pt x="13410" y="206513"/>
                  </a:lnTo>
                  <a:lnTo>
                    <a:pt x="33960" y="214615"/>
                  </a:lnTo>
                  <a:lnTo>
                    <a:pt x="52453" y="215097"/>
                  </a:lnTo>
                  <a:lnTo>
                    <a:pt x="77074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5" name="Freeform 404"/>
            <p:cNvSpPr/>
            <p:nvPr/>
          </p:nvSpPr>
          <p:spPr>
            <a:xfrm>
              <a:off x="6007859" y="9806530"/>
              <a:ext cx="121687" cy="151632"/>
            </a:xfrm>
            <a:custGeom>
              <a:avLst/>
              <a:gdLst/>
              <a:ahLst/>
              <a:cxnLst/>
              <a:rect l="0" t="0" r="0" b="0"/>
              <a:pathLst>
                <a:path w="121687" h="151632">
                  <a:moveTo>
                    <a:pt x="24970" y="25244"/>
                  </a:moveTo>
                  <a:lnTo>
                    <a:pt x="1251" y="83861"/>
                  </a:lnTo>
                  <a:lnTo>
                    <a:pt x="0" y="107448"/>
                  </a:lnTo>
                  <a:lnTo>
                    <a:pt x="4513" y="128460"/>
                  </a:lnTo>
                  <a:lnTo>
                    <a:pt x="14318" y="145597"/>
                  </a:lnTo>
                  <a:lnTo>
                    <a:pt x="21378" y="149932"/>
                  </a:lnTo>
                  <a:lnTo>
                    <a:pt x="38582" y="151631"/>
                  </a:lnTo>
                  <a:lnTo>
                    <a:pt x="67998" y="140420"/>
                  </a:lnTo>
                  <a:lnTo>
                    <a:pt x="98940" y="116692"/>
                  </a:lnTo>
                  <a:lnTo>
                    <a:pt x="113607" y="94354"/>
                  </a:lnTo>
                  <a:lnTo>
                    <a:pt x="121686" y="69997"/>
                  </a:lnTo>
                  <a:lnTo>
                    <a:pt x="121377" y="47473"/>
                  </a:lnTo>
                  <a:lnTo>
                    <a:pt x="109037" y="15063"/>
                  </a:lnTo>
                  <a:lnTo>
                    <a:pt x="100902" y="7928"/>
                  </a:lnTo>
                  <a:lnTo>
                    <a:pt x="79384" y="0"/>
                  </a:lnTo>
                  <a:lnTo>
                    <a:pt x="70605" y="226"/>
                  </a:lnTo>
                  <a:lnTo>
                    <a:pt x="63582" y="2716"/>
                  </a:lnTo>
                  <a:lnTo>
                    <a:pt x="46027" y="1471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6" name="Freeform 405"/>
            <p:cNvSpPr/>
            <p:nvPr/>
          </p:nvSpPr>
          <p:spPr>
            <a:xfrm>
              <a:off x="6180228" y="9768603"/>
              <a:ext cx="94961" cy="168457"/>
            </a:xfrm>
            <a:custGeom>
              <a:avLst/>
              <a:gdLst/>
              <a:ahLst/>
              <a:cxnLst/>
              <a:rect l="0" t="0" r="0" b="0"/>
              <a:pathLst>
                <a:path w="94961" h="168457">
                  <a:moveTo>
                    <a:pt x="63171" y="0"/>
                  </a:moveTo>
                  <a:lnTo>
                    <a:pt x="19208" y="20243"/>
                  </a:lnTo>
                  <a:lnTo>
                    <a:pt x="13975" y="27533"/>
                  </a:lnTo>
                  <a:lnTo>
                    <a:pt x="11656" y="35903"/>
                  </a:lnTo>
                  <a:lnTo>
                    <a:pt x="11280" y="44992"/>
                  </a:lnTo>
                  <a:lnTo>
                    <a:pt x="15709" y="52221"/>
                  </a:lnTo>
                  <a:lnTo>
                    <a:pt x="33108" y="63374"/>
                  </a:lnTo>
                  <a:lnTo>
                    <a:pt x="89301" y="93036"/>
                  </a:lnTo>
                  <a:lnTo>
                    <a:pt x="93459" y="100629"/>
                  </a:lnTo>
                  <a:lnTo>
                    <a:pt x="94960" y="118423"/>
                  </a:lnTo>
                  <a:lnTo>
                    <a:pt x="91382" y="126912"/>
                  </a:lnTo>
                  <a:lnTo>
                    <a:pt x="78049" y="142583"/>
                  </a:lnTo>
                  <a:lnTo>
                    <a:pt x="50812" y="158970"/>
                  </a:lnTo>
                  <a:lnTo>
                    <a:pt x="0" y="1684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7" name="Freeform 406"/>
            <p:cNvSpPr/>
            <p:nvPr/>
          </p:nvSpPr>
          <p:spPr>
            <a:xfrm>
              <a:off x="6370756" y="9721651"/>
              <a:ext cx="146385" cy="226836"/>
            </a:xfrm>
            <a:custGeom>
              <a:avLst/>
              <a:gdLst/>
              <a:ahLst/>
              <a:cxnLst/>
              <a:rect l="0" t="0" r="0" b="0"/>
              <a:pathLst>
                <a:path w="146385" h="226836">
                  <a:moveTo>
                    <a:pt x="30570" y="57480"/>
                  </a:moveTo>
                  <a:lnTo>
                    <a:pt x="50814" y="13517"/>
                  </a:lnTo>
                  <a:lnTo>
                    <a:pt x="59273" y="7114"/>
                  </a:lnTo>
                  <a:lnTo>
                    <a:pt x="81152" y="0"/>
                  </a:lnTo>
                  <a:lnTo>
                    <a:pt x="90027" y="1612"/>
                  </a:lnTo>
                  <a:lnTo>
                    <a:pt x="97115" y="6197"/>
                  </a:lnTo>
                  <a:lnTo>
                    <a:pt x="103009" y="12763"/>
                  </a:lnTo>
                  <a:lnTo>
                    <a:pt x="109559" y="35656"/>
                  </a:lnTo>
                  <a:lnTo>
                    <a:pt x="110126" y="75191"/>
                  </a:lnTo>
                  <a:lnTo>
                    <a:pt x="99766" y="112251"/>
                  </a:lnTo>
                  <a:lnTo>
                    <a:pt x="81878" y="146628"/>
                  </a:lnTo>
                  <a:lnTo>
                    <a:pt x="34002" y="210107"/>
                  </a:lnTo>
                  <a:lnTo>
                    <a:pt x="7410" y="226835"/>
                  </a:lnTo>
                  <a:lnTo>
                    <a:pt x="2262" y="226535"/>
                  </a:lnTo>
                  <a:lnTo>
                    <a:pt x="0" y="222826"/>
                  </a:lnTo>
                  <a:lnTo>
                    <a:pt x="605" y="209346"/>
                  </a:lnTo>
                  <a:lnTo>
                    <a:pt x="4774" y="191657"/>
                  </a:lnTo>
                  <a:lnTo>
                    <a:pt x="9864" y="184366"/>
                  </a:lnTo>
                  <a:lnTo>
                    <a:pt x="24877" y="173145"/>
                  </a:lnTo>
                  <a:lnTo>
                    <a:pt x="32624" y="172025"/>
                  </a:lnTo>
                  <a:lnTo>
                    <a:pt x="40128" y="173617"/>
                  </a:lnTo>
                  <a:lnTo>
                    <a:pt x="94581" y="202712"/>
                  </a:lnTo>
                  <a:lnTo>
                    <a:pt x="114001" y="208596"/>
                  </a:lnTo>
                  <a:lnTo>
                    <a:pt x="146384" y="20487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8" name="Freeform 407"/>
            <p:cNvSpPr/>
            <p:nvPr/>
          </p:nvSpPr>
          <p:spPr>
            <a:xfrm>
              <a:off x="6559253" y="9737018"/>
              <a:ext cx="10530" cy="210571"/>
            </a:xfrm>
            <a:custGeom>
              <a:avLst/>
              <a:gdLst/>
              <a:ahLst/>
              <a:cxnLst/>
              <a:rect l="0" t="0" r="0" b="0"/>
              <a:pathLst>
                <a:path w="10530" h="210571">
                  <a:moveTo>
                    <a:pt x="10529" y="0"/>
                  </a:moveTo>
                  <a:lnTo>
                    <a:pt x="10529" y="60383"/>
                  </a:lnTo>
                  <a:lnTo>
                    <a:pt x="7409" y="111866"/>
                  </a:lnTo>
                  <a:lnTo>
                    <a:pt x="1464" y="171185"/>
                  </a:lnTo>
                  <a:lnTo>
                    <a:pt x="0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9" name="Freeform 408"/>
            <p:cNvSpPr/>
            <p:nvPr/>
          </p:nvSpPr>
          <p:spPr>
            <a:xfrm>
              <a:off x="6646409" y="9629583"/>
              <a:ext cx="76101" cy="111453"/>
            </a:xfrm>
            <a:custGeom>
              <a:avLst/>
              <a:gdLst/>
              <a:ahLst/>
              <a:cxnLst/>
              <a:rect l="0" t="0" r="0" b="0"/>
              <a:pathLst>
                <a:path w="76101" h="111453">
                  <a:moveTo>
                    <a:pt x="18129" y="12678"/>
                  </a:moveTo>
                  <a:lnTo>
                    <a:pt x="6951" y="29446"/>
                  </a:lnTo>
                  <a:lnTo>
                    <a:pt x="0" y="62230"/>
                  </a:lnTo>
                  <a:lnTo>
                    <a:pt x="3530" y="95990"/>
                  </a:lnTo>
                  <a:lnTo>
                    <a:pt x="10736" y="103314"/>
                  </a:lnTo>
                  <a:lnTo>
                    <a:pt x="34341" y="111452"/>
                  </a:lnTo>
                  <a:lnTo>
                    <a:pt x="45315" y="110113"/>
                  </a:lnTo>
                  <a:lnTo>
                    <a:pt x="63748" y="99266"/>
                  </a:lnTo>
                  <a:lnTo>
                    <a:pt x="73500" y="76508"/>
                  </a:lnTo>
                  <a:lnTo>
                    <a:pt x="76100" y="62251"/>
                  </a:lnTo>
                  <a:lnTo>
                    <a:pt x="72750" y="37050"/>
                  </a:lnTo>
                  <a:lnTo>
                    <a:pt x="68581" y="25416"/>
                  </a:lnTo>
                  <a:lnTo>
                    <a:pt x="54591" y="9371"/>
                  </a:lnTo>
                  <a:lnTo>
                    <a:pt x="39013" y="680"/>
                  </a:lnTo>
                  <a:lnTo>
                    <a:pt x="33222" y="0"/>
                  </a:lnTo>
                  <a:lnTo>
                    <a:pt x="18129" y="215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0" name="Freeform 409"/>
            <p:cNvSpPr/>
            <p:nvPr/>
          </p:nvSpPr>
          <p:spPr>
            <a:xfrm>
              <a:off x="7443647" y="9743633"/>
              <a:ext cx="96858" cy="288183"/>
            </a:xfrm>
            <a:custGeom>
              <a:avLst/>
              <a:gdLst/>
              <a:ahLst/>
              <a:cxnLst/>
              <a:rect l="0" t="0" r="0" b="0"/>
              <a:pathLst>
                <a:path w="96858" h="288183">
                  <a:moveTo>
                    <a:pt x="10529" y="24970"/>
                  </a:moveTo>
                  <a:lnTo>
                    <a:pt x="28510" y="9329"/>
                  </a:lnTo>
                  <a:lnTo>
                    <a:pt x="45426" y="1251"/>
                  </a:lnTo>
                  <a:lnTo>
                    <a:pt x="64643" y="0"/>
                  </a:lnTo>
                  <a:lnTo>
                    <a:pt x="74681" y="1304"/>
                  </a:lnTo>
                  <a:lnTo>
                    <a:pt x="82543" y="5683"/>
                  </a:lnTo>
                  <a:lnTo>
                    <a:pt x="94398" y="19908"/>
                  </a:lnTo>
                  <a:lnTo>
                    <a:pt x="96857" y="28614"/>
                  </a:lnTo>
                  <a:lnTo>
                    <a:pt x="96470" y="47646"/>
                  </a:lnTo>
                  <a:lnTo>
                    <a:pt x="84086" y="78092"/>
                  </a:lnTo>
                  <a:lnTo>
                    <a:pt x="36238" y="126171"/>
                  </a:lnTo>
                  <a:lnTo>
                    <a:pt x="34688" y="129872"/>
                  </a:lnTo>
                  <a:lnTo>
                    <a:pt x="37163" y="131170"/>
                  </a:lnTo>
                  <a:lnTo>
                    <a:pt x="49273" y="131832"/>
                  </a:lnTo>
                  <a:lnTo>
                    <a:pt x="66353" y="136025"/>
                  </a:lnTo>
                  <a:lnTo>
                    <a:pt x="73481" y="142291"/>
                  </a:lnTo>
                  <a:lnTo>
                    <a:pt x="84521" y="161731"/>
                  </a:lnTo>
                  <a:lnTo>
                    <a:pt x="85594" y="172295"/>
                  </a:lnTo>
                  <a:lnTo>
                    <a:pt x="80546" y="193393"/>
                  </a:lnTo>
                  <a:lnTo>
                    <a:pt x="44992" y="256594"/>
                  </a:lnTo>
                  <a:lnTo>
                    <a:pt x="28186" y="271413"/>
                  </a:lnTo>
                  <a:lnTo>
                    <a:pt x="0" y="28818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1" name="Freeform 410"/>
            <p:cNvSpPr/>
            <p:nvPr/>
          </p:nvSpPr>
          <p:spPr>
            <a:xfrm>
              <a:off x="7581118" y="9747546"/>
              <a:ext cx="86794" cy="242156"/>
            </a:xfrm>
            <a:custGeom>
              <a:avLst/>
              <a:gdLst/>
              <a:ahLst/>
              <a:cxnLst/>
              <a:rect l="0" t="0" r="0" b="0"/>
              <a:pathLst>
                <a:path w="86794" h="242156">
                  <a:moveTo>
                    <a:pt x="30985" y="0"/>
                  </a:moveTo>
                  <a:lnTo>
                    <a:pt x="19532" y="48931"/>
                  </a:lnTo>
                  <a:lnTo>
                    <a:pt x="9655" y="96776"/>
                  </a:lnTo>
                  <a:lnTo>
                    <a:pt x="1426" y="159757"/>
                  </a:lnTo>
                  <a:lnTo>
                    <a:pt x="0" y="203053"/>
                  </a:lnTo>
                  <a:lnTo>
                    <a:pt x="3310" y="213748"/>
                  </a:lnTo>
                  <a:lnTo>
                    <a:pt x="9026" y="222047"/>
                  </a:lnTo>
                  <a:lnTo>
                    <a:pt x="16346" y="228750"/>
                  </a:lnTo>
                  <a:lnTo>
                    <a:pt x="24735" y="232049"/>
                  </a:lnTo>
                  <a:lnTo>
                    <a:pt x="43415" y="232594"/>
                  </a:lnTo>
                  <a:lnTo>
                    <a:pt x="60296" y="225818"/>
                  </a:lnTo>
                  <a:lnTo>
                    <a:pt x="68074" y="220735"/>
                  </a:lnTo>
                  <a:lnTo>
                    <a:pt x="79835" y="205729"/>
                  </a:lnTo>
                  <a:lnTo>
                    <a:pt x="84609" y="196814"/>
                  </a:lnTo>
                  <a:lnTo>
                    <a:pt x="86793" y="177550"/>
                  </a:lnTo>
                  <a:lnTo>
                    <a:pt x="85738" y="167499"/>
                  </a:lnTo>
                  <a:lnTo>
                    <a:pt x="82695" y="163138"/>
                  </a:lnTo>
                  <a:lnTo>
                    <a:pt x="78326" y="162571"/>
                  </a:lnTo>
                  <a:lnTo>
                    <a:pt x="67233" y="168180"/>
                  </a:lnTo>
                  <a:lnTo>
                    <a:pt x="54505" y="178472"/>
                  </a:lnTo>
                  <a:lnTo>
                    <a:pt x="34185" y="208599"/>
                  </a:lnTo>
                  <a:lnTo>
                    <a:pt x="31949" y="217444"/>
                  </a:lnTo>
                  <a:lnTo>
                    <a:pt x="32797" y="224511"/>
                  </a:lnTo>
                  <a:lnTo>
                    <a:pt x="41514" y="2421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2" name="Freeform 411"/>
            <p:cNvSpPr/>
            <p:nvPr/>
          </p:nvSpPr>
          <p:spPr>
            <a:xfrm>
              <a:off x="7717388" y="9741408"/>
              <a:ext cx="114221" cy="234190"/>
            </a:xfrm>
            <a:custGeom>
              <a:avLst/>
              <a:gdLst/>
              <a:ahLst/>
              <a:cxnLst/>
              <a:rect l="0" t="0" r="0" b="0"/>
              <a:pathLst>
                <a:path w="114221" h="234190">
                  <a:moveTo>
                    <a:pt x="0" y="27195"/>
                  </a:moveTo>
                  <a:lnTo>
                    <a:pt x="5590" y="10427"/>
                  </a:lnTo>
                  <a:lnTo>
                    <a:pt x="11916" y="5488"/>
                  </a:lnTo>
                  <a:lnTo>
                    <a:pt x="31422" y="0"/>
                  </a:lnTo>
                  <a:lnTo>
                    <a:pt x="52571" y="3800"/>
                  </a:lnTo>
                  <a:lnTo>
                    <a:pt x="63123" y="8089"/>
                  </a:lnTo>
                  <a:lnTo>
                    <a:pt x="68988" y="15628"/>
                  </a:lnTo>
                  <a:lnTo>
                    <a:pt x="72386" y="36481"/>
                  </a:lnTo>
                  <a:lnTo>
                    <a:pt x="66877" y="58228"/>
                  </a:lnTo>
                  <a:lnTo>
                    <a:pt x="50621" y="87082"/>
                  </a:lnTo>
                  <a:lnTo>
                    <a:pt x="24168" y="117794"/>
                  </a:lnTo>
                  <a:lnTo>
                    <a:pt x="24301" y="122689"/>
                  </a:lnTo>
                  <a:lnTo>
                    <a:pt x="29069" y="125953"/>
                  </a:lnTo>
                  <a:lnTo>
                    <a:pt x="81990" y="133960"/>
                  </a:lnTo>
                  <a:lnTo>
                    <a:pt x="104291" y="143277"/>
                  </a:lnTo>
                  <a:lnTo>
                    <a:pt x="110472" y="150206"/>
                  </a:lnTo>
                  <a:lnTo>
                    <a:pt x="113423" y="158335"/>
                  </a:lnTo>
                  <a:lnTo>
                    <a:pt x="114220" y="167264"/>
                  </a:lnTo>
                  <a:lnTo>
                    <a:pt x="111241" y="175557"/>
                  </a:lnTo>
                  <a:lnTo>
                    <a:pt x="98574" y="191009"/>
                  </a:lnTo>
                  <a:lnTo>
                    <a:pt x="47114" y="234155"/>
                  </a:lnTo>
                  <a:lnTo>
                    <a:pt x="41938" y="234189"/>
                  </a:lnTo>
                  <a:lnTo>
                    <a:pt x="38488" y="229532"/>
                  </a:lnTo>
                  <a:lnTo>
                    <a:pt x="36187" y="221748"/>
                  </a:lnTo>
                  <a:lnTo>
                    <a:pt x="36992" y="216558"/>
                  </a:lnTo>
                  <a:lnTo>
                    <a:pt x="39870" y="213099"/>
                  </a:lnTo>
                  <a:lnTo>
                    <a:pt x="52643" y="20618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3" name="Freeform 412"/>
            <p:cNvSpPr/>
            <p:nvPr/>
          </p:nvSpPr>
          <p:spPr>
            <a:xfrm>
              <a:off x="7927958" y="9797243"/>
              <a:ext cx="94309" cy="187735"/>
            </a:xfrm>
            <a:custGeom>
              <a:avLst/>
              <a:gdLst/>
              <a:ahLst/>
              <a:cxnLst/>
              <a:rect l="0" t="0" r="0" b="0"/>
              <a:pathLst>
                <a:path w="94309" h="187735">
                  <a:moveTo>
                    <a:pt x="63172" y="24002"/>
                  </a:moveTo>
                  <a:lnTo>
                    <a:pt x="74350" y="12824"/>
                  </a:lnTo>
                  <a:lnTo>
                    <a:pt x="74133" y="8361"/>
                  </a:lnTo>
                  <a:lnTo>
                    <a:pt x="70479" y="4216"/>
                  </a:lnTo>
                  <a:lnTo>
                    <a:pt x="64533" y="283"/>
                  </a:lnTo>
                  <a:lnTo>
                    <a:pt x="57060" y="0"/>
                  </a:lnTo>
                  <a:lnTo>
                    <a:pt x="39399" y="5926"/>
                  </a:lnTo>
                  <a:lnTo>
                    <a:pt x="15313" y="22416"/>
                  </a:lnTo>
                  <a:lnTo>
                    <a:pt x="12548" y="29964"/>
                  </a:lnTo>
                  <a:lnTo>
                    <a:pt x="13045" y="38505"/>
                  </a:lnTo>
                  <a:lnTo>
                    <a:pt x="15716" y="47708"/>
                  </a:lnTo>
                  <a:lnTo>
                    <a:pt x="31162" y="64174"/>
                  </a:lnTo>
                  <a:lnTo>
                    <a:pt x="81833" y="102125"/>
                  </a:lnTo>
                  <a:lnTo>
                    <a:pt x="94083" y="120725"/>
                  </a:lnTo>
                  <a:lnTo>
                    <a:pt x="94308" y="130598"/>
                  </a:lnTo>
                  <a:lnTo>
                    <a:pt x="85198" y="150927"/>
                  </a:lnTo>
                  <a:lnTo>
                    <a:pt x="54750" y="176514"/>
                  </a:lnTo>
                  <a:lnTo>
                    <a:pt x="29403" y="185372"/>
                  </a:lnTo>
                  <a:lnTo>
                    <a:pt x="16093" y="187734"/>
                  </a:lnTo>
                  <a:lnTo>
                    <a:pt x="8389" y="186970"/>
                  </a:lnTo>
                  <a:lnTo>
                    <a:pt x="4422" y="184119"/>
                  </a:lnTo>
                  <a:lnTo>
                    <a:pt x="0" y="17140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4" name="Freeform 413"/>
            <p:cNvSpPr/>
            <p:nvPr/>
          </p:nvSpPr>
          <p:spPr>
            <a:xfrm>
              <a:off x="8071232" y="9842303"/>
              <a:ext cx="77826" cy="160123"/>
            </a:xfrm>
            <a:custGeom>
              <a:avLst/>
              <a:gdLst/>
              <a:ahLst/>
              <a:cxnLst/>
              <a:rect l="0" t="0" r="0" b="0"/>
              <a:pathLst>
                <a:path w="77826" h="160123">
                  <a:moveTo>
                    <a:pt x="14654" y="0"/>
                  </a:moveTo>
                  <a:lnTo>
                    <a:pt x="9064" y="58616"/>
                  </a:lnTo>
                  <a:lnTo>
                    <a:pt x="0" y="98995"/>
                  </a:lnTo>
                  <a:lnTo>
                    <a:pt x="2682" y="123546"/>
                  </a:lnTo>
                  <a:lnTo>
                    <a:pt x="6672" y="135006"/>
                  </a:lnTo>
                  <a:lnTo>
                    <a:pt x="20465" y="150859"/>
                  </a:lnTo>
                  <a:lnTo>
                    <a:pt x="29057" y="156725"/>
                  </a:lnTo>
                  <a:lnTo>
                    <a:pt x="47961" y="160122"/>
                  </a:lnTo>
                  <a:lnTo>
                    <a:pt x="77825" y="1579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5" name="Freeform 414"/>
            <p:cNvSpPr/>
            <p:nvPr/>
          </p:nvSpPr>
          <p:spPr>
            <a:xfrm>
              <a:off x="8117471" y="9758074"/>
              <a:ext cx="21058" cy="1"/>
            </a:xfrm>
            <a:custGeom>
              <a:avLst/>
              <a:gdLst/>
              <a:ahLst/>
              <a:cxnLst/>
              <a:rect l="0" t="0" r="0" b="0"/>
              <a:pathLst>
                <a:path w="21058" h="1">
                  <a:moveTo>
                    <a:pt x="21057" y="0"/>
                  </a:moveTo>
                  <a:lnTo>
                    <a:pt x="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6" name="Freeform 415"/>
            <p:cNvSpPr/>
            <p:nvPr/>
          </p:nvSpPr>
          <p:spPr>
            <a:xfrm>
              <a:off x="8172011" y="9855807"/>
              <a:ext cx="103389" cy="123367"/>
            </a:xfrm>
            <a:custGeom>
              <a:avLst/>
              <a:gdLst/>
              <a:ahLst/>
              <a:cxnLst/>
              <a:rect l="0" t="0" r="0" b="0"/>
              <a:pathLst>
                <a:path w="103389" h="123367">
                  <a:moveTo>
                    <a:pt x="19160" y="7552"/>
                  </a:moveTo>
                  <a:lnTo>
                    <a:pt x="4506" y="69645"/>
                  </a:lnTo>
                  <a:lnTo>
                    <a:pt x="0" y="107579"/>
                  </a:lnTo>
                  <a:lnTo>
                    <a:pt x="537" y="111671"/>
                  </a:lnTo>
                  <a:lnTo>
                    <a:pt x="2066" y="109721"/>
                  </a:lnTo>
                  <a:lnTo>
                    <a:pt x="23408" y="54455"/>
                  </a:lnTo>
                  <a:lnTo>
                    <a:pt x="42789" y="11618"/>
                  </a:lnTo>
                  <a:lnTo>
                    <a:pt x="48950" y="3243"/>
                  </a:lnTo>
                  <a:lnTo>
                    <a:pt x="55398" y="0"/>
                  </a:lnTo>
                  <a:lnTo>
                    <a:pt x="62036" y="178"/>
                  </a:lnTo>
                  <a:lnTo>
                    <a:pt x="68801" y="2636"/>
                  </a:lnTo>
                  <a:lnTo>
                    <a:pt x="73311" y="10124"/>
                  </a:lnTo>
                  <a:lnTo>
                    <a:pt x="80549" y="61049"/>
                  </a:lnTo>
                  <a:lnTo>
                    <a:pt x="83879" y="86310"/>
                  </a:lnTo>
                  <a:lnTo>
                    <a:pt x="103388" y="12336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7" name="Freeform 416"/>
            <p:cNvSpPr/>
            <p:nvPr/>
          </p:nvSpPr>
          <p:spPr>
            <a:xfrm>
              <a:off x="8359874" y="9738481"/>
              <a:ext cx="168210" cy="240693"/>
            </a:xfrm>
            <a:custGeom>
              <a:avLst/>
              <a:gdLst/>
              <a:ahLst/>
              <a:cxnLst/>
              <a:rect l="0" t="0" r="0" b="0"/>
              <a:pathLst>
                <a:path w="168210" h="240693">
                  <a:moveTo>
                    <a:pt x="41867" y="9065"/>
                  </a:moveTo>
                  <a:lnTo>
                    <a:pt x="79345" y="732"/>
                  </a:lnTo>
                  <a:lnTo>
                    <a:pt x="91419" y="0"/>
                  </a:lnTo>
                  <a:lnTo>
                    <a:pt x="101807" y="3022"/>
                  </a:lnTo>
                  <a:lnTo>
                    <a:pt x="119590" y="15738"/>
                  </a:lnTo>
                  <a:lnTo>
                    <a:pt x="132172" y="39327"/>
                  </a:lnTo>
                  <a:lnTo>
                    <a:pt x="142713" y="85492"/>
                  </a:lnTo>
                  <a:lnTo>
                    <a:pt x="142717" y="129976"/>
                  </a:lnTo>
                  <a:lnTo>
                    <a:pt x="132190" y="168502"/>
                  </a:lnTo>
                  <a:lnTo>
                    <a:pt x="119445" y="193400"/>
                  </a:lnTo>
                  <a:lnTo>
                    <a:pt x="102083" y="212264"/>
                  </a:lnTo>
                  <a:lnTo>
                    <a:pt x="72576" y="230449"/>
                  </a:lnTo>
                  <a:lnTo>
                    <a:pt x="36018" y="237657"/>
                  </a:lnTo>
                  <a:lnTo>
                    <a:pt x="15481" y="233104"/>
                  </a:lnTo>
                  <a:lnTo>
                    <a:pt x="6729" y="228614"/>
                  </a:lnTo>
                  <a:lnTo>
                    <a:pt x="2063" y="222111"/>
                  </a:lnTo>
                  <a:lnTo>
                    <a:pt x="123" y="214266"/>
                  </a:lnTo>
                  <a:lnTo>
                    <a:pt x="0" y="205527"/>
                  </a:lnTo>
                  <a:lnTo>
                    <a:pt x="4596" y="198531"/>
                  </a:lnTo>
                  <a:lnTo>
                    <a:pt x="22183" y="187639"/>
                  </a:lnTo>
                  <a:lnTo>
                    <a:pt x="32254" y="186606"/>
                  </a:lnTo>
                  <a:lnTo>
                    <a:pt x="52802" y="191698"/>
                  </a:lnTo>
                  <a:lnTo>
                    <a:pt x="115602" y="227282"/>
                  </a:lnTo>
                  <a:lnTo>
                    <a:pt x="168209" y="24069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8" name="Freeform 417"/>
            <p:cNvSpPr/>
            <p:nvPr/>
          </p:nvSpPr>
          <p:spPr>
            <a:xfrm>
              <a:off x="8562103" y="9779131"/>
              <a:ext cx="18623" cy="189514"/>
            </a:xfrm>
            <a:custGeom>
              <a:avLst/>
              <a:gdLst/>
              <a:ahLst/>
              <a:cxnLst/>
              <a:rect l="0" t="0" r="0" b="0"/>
              <a:pathLst>
                <a:path w="18623" h="189514">
                  <a:moveTo>
                    <a:pt x="18622" y="0"/>
                  </a:moveTo>
                  <a:lnTo>
                    <a:pt x="15503" y="42691"/>
                  </a:lnTo>
                  <a:lnTo>
                    <a:pt x="1834" y="103238"/>
                  </a:lnTo>
                  <a:lnTo>
                    <a:pt x="0" y="143154"/>
                  </a:lnTo>
                  <a:lnTo>
                    <a:pt x="8094" y="1895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9" name="Freeform 418"/>
            <p:cNvSpPr/>
            <p:nvPr/>
          </p:nvSpPr>
          <p:spPr>
            <a:xfrm>
              <a:off x="8656756" y="9673846"/>
              <a:ext cx="75191" cy="105155"/>
            </a:xfrm>
            <a:custGeom>
              <a:avLst/>
              <a:gdLst/>
              <a:ahLst/>
              <a:cxnLst/>
              <a:rect l="0" t="0" r="0" b="0"/>
              <a:pathLst>
                <a:path w="75191" h="105155">
                  <a:moveTo>
                    <a:pt x="29254" y="0"/>
                  </a:moveTo>
                  <a:lnTo>
                    <a:pt x="5535" y="43963"/>
                  </a:lnTo>
                  <a:lnTo>
                    <a:pt x="0" y="79837"/>
                  </a:lnTo>
                  <a:lnTo>
                    <a:pt x="2732" y="89489"/>
                  </a:lnTo>
                  <a:lnTo>
                    <a:pt x="8063" y="97094"/>
                  </a:lnTo>
                  <a:lnTo>
                    <a:pt x="15127" y="103333"/>
                  </a:lnTo>
                  <a:lnTo>
                    <a:pt x="23345" y="105154"/>
                  </a:lnTo>
                  <a:lnTo>
                    <a:pt x="41837" y="100938"/>
                  </a:lnTo>
                  <a:lnTo>
                    <a:pt x="49341" y="95368"/>
                  </a:lnTo>
                  <a:lnTo>
                    <a:pt x="60798" y="79821"/>
                  </a:lnTo>
                  <a:lnTo>
                    <a:pt x="73826" y="51337"/>
                  </a:lnTo>
                  <a:lnTo>
                    <a:pt x="75190" y="31005"/>
                  </a:lnTo>
                  <a:lnTo>
                    <a:pt x="71897" y="13780"/>
                  </a:lnTo>
                  <a:lnTo>
                    <a:pt x="69381" y="9187"/>
                  </a:lnTo>
                  <a:lnTo>
                    <a:pt x="6084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21" name="Freeform 420"/>
          <p:cNvSpPr/>
          <p:nvPr/>
        </p:nvSpPr>
        <p:spPr>
          <a:xfrm>
            <a:off x="5085264" y="9853879"/>
            <a:ext cx="158339" cy="33178"/>
          </a:xfrm>
          <a:custGeom>
            <a:avLst/>
            <a:gdLst/>
            <a:ahLst/>
            <a:cxnLst/>
            <a:rect l="0" t="0" r="0" b="0"/>
            <a:pathLst>
              <a:path w="158339" h="33178">
                <a:moveTo>
                  <a:pt x="21057" y="8427"/>
                </a:moveTo>
                <a:lnTo>
                  <a:pt x="63749" y="11547"/>
                </a:lnTo>
                <a:lnTo>
                  <a:pt x="116578" y="23082"/>
                </a:lnTo>
                <a:lnTo>
                  <a:pt x="155034" y="33177"/>
                </a:lnTo>
                <a:lnTo>
                  <a:pt x="158338" y="33115"/>
                </a:lnTo>
                <a:lnTo>
                  <a:pt x="149531" y="26809"/>
                </a:lnTo>
                <a:lnTo>
                  <a:pt x="98514" y="12101"/>
                </a:lnTo>
                <a:lnTo>
                  <a:pt x="42163" y="1051"/>
                </a:lnTo>
                <a:lnTo>
                  <a:pt x="28109" y="0"/>
                </a:lnTo>
                <a:lnTo>
                  <a:pt x="18739" y="1640"/>
                </a:lnTo>
                <a:lnTo>
                  <a:pt x="12493" y="5072"/>
                </a:lnTo>
                <a:lnTo>
                  <a:pt x="0" y="18956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24" name="Group 423"/>
          <p:cNvGrpSpPr/>
          <p:nvPr/>
        </p:nvGrpSpPr>
        <p:grpSpPr>
          <a:xfrm>
            <a:off x="7243606" y="9767550"/>
            <a:ext cx="84229" cy="200042"/>
            <a:chOff x="7243606" y="9767550"/>
            <a:chExt cx="84229" cy="200042"/>
          </a:xfrm>
        </p:grpSpPr>
        <p:sp>
          <p:nvSpPr>
            <p:cNvPr id="422" name="Freeform 421"/>
            <p:cNvSpPr/>
            <p:nvPr/>
          </p:nvSpPr>
          <p:spPr>
            <a:xfrm>
              <a:off x="7291092" y="9767550"/>
              <a:ext cx="15686" cy="200042"/>
            </a:xfrm>
            <a:custGeom>
              <a:avLst/>
              <a:gdLst/>
              <a:ahLst/>
              <a:cxnLst/>
              <a:rect l="0" t="0" r="0" b="0"/>
              <a:pathLst>
                <a:path w="15686" h="200042">
                  <a:moveTo>
                    <a:pt x="15685" y="0"/>
                  </a:moveTo>
                  <a:lnTo>
                    <a:pt x="7352" y="48931"/>
                  </a:lnTo>
                  <a:lnTo>
                    <a:pt x="0" y="108061"/>
                  </a:lnTo>
                  <a:lnTo>
                    <a:pt x="2925" y="162462"/>
                  </a:lnTo>
                  <a:lnTo>
                    <a:pt x="5157" y="2000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3" name="Freeform 422"/>
            <p:cNvSpPr/>
            <p:nvPr/>
          </p:nvSpPr>
          <p:spPr>
            <a:xfrm>
              <a:off x="7243606" y="9851778"/>
              <a:ext cx="84229" cy="10529"/>
            </a:xfrm>
            <a:custGeom>
              <a:avLst/>
              <a:gdLst/>
              <a:ahLst/>
              <a:cxnLst/>
              <a:rect l="0" t="0" r="0" b="0"/>
              <a:pathLst>
                <a:path w="84229" h="10529">
                  <a:moveTo>
                    <a:pt x="0" y="0"/>
                  </a:moveTo>
                  <a:lnTo>
                    <a:pt x="37478" y="8333"/>
                  </a:lnTo>
                  <a:lnTo>
                    <a:pt x="84228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27" name="Group 426"/>
          <p:cNvGrpSpPr/>
          <p:nvPr/>
        </p:nvGrpSpPr>
        <p:grpSpPr>
          <a:xfrm>
            <a:off x="7285720" y="9041083"/>
            <a:ext cx="105286" cy="178986"/>
            <a:chOff x="7285720" y="9041083"/>
            <a:chExt cx="105286" cy="178986"/>
          </a:xfrm>
        </p:grpSpPr>
        <p:sp>
          <p:nvSpPr>
            <p:cNvPr id="425" name="Freeform 424"/>
            <p:cNvSpPr/>
            <p:nvPr/>
          </p:nvSpPr>
          <p:spPr>
            <a:xfrm>
              <a:off x="7317306" y="9041083"/>
              <a:ext cx="10529" cy="178986"/>
            </a:xfrm>
            <a:custGeom>
              <a:avLst/>
              <a:gdLst/>
              <a:ahLst/>
              <a:cxnLst/>
              <a:rect l="0" t="0" r="0" b="0"/>
              <a:pathLst>
                <a:path w="10529" h="178986">
                  <a:moveTo>
                    <a:pt x="0" y="0"/>
                  </a:moveTo>
                  <a:lnTo>
                    <a:pt x="0" y="54146"/>
                  </a:lnTo>
                  <a:lnTo>
                    <a:pt x="0" y="109092"/>
                  </a:lnTo>
                  <a:lnTo>
                    <a:pt x="8332" y="161332"/>
                  </a:lnTo>
                  <a:lnTo>
                    <a:pt x="10528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6" name="Freeform 425"/>
            <p:cNvSpPr/>
            <p:nvPr/>
          </p:nvSpPr>
          <p:spPr>
            <a:xfrm>
              <a:off x="7285720" y="9114783"/>
              <a:ext cx="105286" cy="10529"/>
            </a:xfrm>
            <a:custGeom>
              <a:avLst/>
              <a:gdLst/>
              <a:ahLst/>
              <a:cxnLst/>
              <a:rect l="0" t="0" r="0" b="0"/>
              <a:pathLst>
                <a:path w="105286" h="10529">
                  <a:moveTo>
                    <a:pt x="0" y="0"/>
                  </a:moveTo>
                  <a:lnTo>
                    <a:pt x="48930" y="0"/>
                  </a:lnTo>
                  <a:lnTo>
                    <a:pt x="84298" y="3119"/>
                  </a:lnTo>
                  <a:lnTo>
                    <a:pt x="105285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30" name="Group 429"/>
          <p:cNvGrpSpPr/>
          <p:nvPr/>
        </p:nvGrpSpPr>
        <p:grpSpPr>
          <a:xfrm>
            <a:off x="5085264" y="9156897"/>
            <a:ext cx="94758" cy="157929"/>
            <a:chOff x="5085264" y="9156897"/>
            <a:chExt cx="94758" cy="157929"/>
          </a:xfrm>
        </p:grpSpPr>
        <p:sp>
          <p:nvSpPr>
            <p:cNvPr id="428" name="Freeform 427"/>
            <p:cNvSpPr/>
            <p:nvPr/>
          </p:nvSpPr>
          <p:spPr>
            <a:xfrm>
              <a:off x="5148435" y="9156897"/>
              <a:ext cx="10529" cy="157929"/>
            </a:xfrm>
            <a:custGeom>
              <a:avLst/>
              <a:gdLst/>
              <a:ahLst/>
              <a:cxnLst/>
              <a:rect l="0" t="0" r="0" b="0"/>
              <a:pathLst>
                <a:path w="10529" h="157929">
                  <a:moveTo>
                    <a:pt x="0" y="0"/>
                  </a:moveTo>
                  <a:lnTo>
                    <a:pt x="0" y="48931"/>
                  </a:lnTo>
                  <a:lnTo>
                    <a:pt x="0" y="108061"/>
                  </a:lnTo>
                  <a:lnTo>
                    <a:pt x="10528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9" name="Freeform 428"/>
            <p:cNvSpPr/>
            <p:nvPr/>
          </p:nvSpPr>
          <p:spPr>
            <a:xfrm>
              <a:off x="5085264" y="9220068"/>
              <a:ext cx="94758" cy="21058"/>
            </a:xfrm>
            <a:custGeom>
              <a:avLst/>
              <a:gdLst/>
              <a:ahLst/>
              <a:cxnLst/>
              <a:rect l="0" t="0" r="0" b="0"/>
              <a:pathLst>
                <a:path w="94758" h="21058">
                  <a:moveTo>
                    <a:pt x="0" y="21057"/>
                  </a:moveTo>
                  <a:lnTo>
                    <a:pt x="59940" y="4268"/>
                  </a:lnTo>
                  <a:lnTo>
                    <a:pt x="9475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5832787" y="10297528"/>
            <a:ext cx="231628" cy="265385"/>
            <a:chOff x="5832787" y="10297528"/>
            <a:chExt cx="231628" cy="265385"/>
          </a:xfrm>
        </p:grpSpPr>
        <p:sp>
          <p:nvSpPr>
            <p:cNvPr id="431" name="Freeform 430"/>
            <p:cNvSpPr/>
            <p:nvPr/>
          </p:nvSpPr>
          <p:spPr>
            <a:xfrm>
              <a:off x="5832787" y="10360421"/>
              <a:ext cx="168457" cy="189792"/>
            </a:xfrm>
            <a:custGeom>
              <a:avLst/>
              <a:gdLst/>
              <a:ahLst/>
              <a:cxnLst/>
              <a:rect l="0" t="0" r="0" b="0"/>
              <a:pathLst>
                <a:path w="168457" h="189792">
                  <a:moveTo>
                    <a:pt x="0" y="52921"/>
                  </a:moveTo>
                  <a:lnTo>
                    <a:pt x="5589" y="30564"/>
                  </a:lnTo>
                  <a:lnTo>
                    <a:pt x="17692" y="13348"/>
                  </a:lnTo>
                  <a:lnTo>
                    <a:pt x="25833" y="5482"/>
                  </a:lnTo>
                  <a:lnTo>
                    <a:pt x="34770" y="1408"/>
                  </a:lnTo>
                  <a:lnTo>
                    <a:pt x="54058" y="0"/>
                  </a:lnTo>
                  <a:lnTo>
                    <a:pt x="71209" y="6394"/>
                  </a:lnTo>
                  <a:lnTo>
                    <a:pt x="86631" y="18204"/>
                  </a:lnTo>
                  <a:lnTo>
                    <a:pt x="101284" y="35152"/>
                  </a:lnTo>
                  <a:lnTo>
                    <a:pt x="125353" y="93273"/>
                  </a:lnTo>
                  <a:lnTo>
                    <a:pt x="143760" y="147445"/>
                  </a:lnTo>
                  <a:lnTo>
                    <a:pt x="154380" y="175684"/>
                  </a:lnTo>
                  <a:lnTo>
                    <a:pt x="168456" y="18979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2" name="Freeform 431"/>
            <p:cNvSpPr/>
            <p:nvPr/>
          </p:nvSpPr>
          <p:spPr>
            <a:xfrm>
              <a:off x="6001243" y="10550212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3" name="Freeform 432"/>
            <p:cNvSpPr/>
            <p:nvPr/>
          </p:nvSpPr>
          <p:spPr>
            <a:xfrm>
              <a:off x="5885430" y="10297528"/>
              <a:ext cx="178985" cy="252685"/>
            </a:xfrm>
            <a:custGeom>
              <a:avLst/>
              <a:gdLst/>
              <a:ahLst/>
              <a:cxnLst/>
              <a:rect l="0" t="0" r="0" b="0"/>
              <a:pathLst>
                <a:path w="178985" h="252685">
                  <a:moveTo>
                    <a:pt x="178984" y="0"/>
                  </a:moveTo>
                  <a:lnTo>
                    <a:pt x="134662" y="62281"/>
                  </a:lnTo>
                  <a:lnTo>
                    <a:pt x="95115" y="124607"/>
                  </a:lnTo>
                  <a:lnTo>
                    <a:pt x="55875" y="180296"/>
                  </a:lnTo>
                  <a:lnTo>
                    <a:pt x="9342" y="239699"/>
                  </a:lnTo>
                  <a:lnTo>
                    <a:pt x="0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35" name="Freeform 434"/>
          <p:cNvSpPr/>
          <p:nvPr/>
        </p:nvSpPr>
        <p:spPr>
          <a:xfrm>
            <a:off x="7901312" y="10371228"/>
            <a:ext cx="183950" cy="271271"/>
          </a:xfrm>
          <a:custGeom>
            <a:avLst/>
            <a:gdLst/>
            <a:ahLst/>
            <a:cxnLst/>
            <a:rect l="0" t="0" r="0" b="0"/>
            <a:pathLst>
              <a:path w="183950" h="271271">
                <a:moveTo>
                  <a:pt x="5589" y="0"/>
                </a:moveTo>
                <a:lnTo>
                  <a:pt x="0" y="16767"/>
                </a:lnTo>
                <a:lnTo>
                  <a:pt x="4442" y="68346"/>
                </a:lnTo>
                <a:lnTo>
                  <a:pt x="14479" y="102529"/>
                </a:lnTo>
                <a:lnTo>
                  <a:pt x="25528" y="120047"/>
                </a:lnTo>
                <a:lnTo>
                  <a:pt x="50492" y="143064"/>
                </a:lnTo>
                <a:lnTo>
                  <a:pt x="60091" y="145678"/>
                </a:lnTo>
                <a:lnTo>
                  <a:pt x="80115" y="142344"/>
                </a:lnTo>
                <a:lnTo>
                  <a:pt x="111119" y="127314"/>
                </a:lnTo>
                <a:lnTo>
                  <a:pt x="136943" y="96864"/>
                </a:lnTo>
                <a:lnTo>
                  <a:pt x="165459" y="44653"/>
                </a:lnTo>
                <a:lnTo>
                  <a:pt x="177221" y="12580"/>
                </a:lnTo>
                <a:lnTo>
                  <a:pt x="177332" y="14236"/>
                </a:lnTo>
                <a:lnTo>
                  <a:pt x="174694" y="50514"/>
                </a:lnTo>
                <a:lnTo>
                  <a:pt x="181409" y="103911"/>
                </a:lnTo>
                <a:lnTo>
                  <a:pt x="183949" y="166451"/>
                </a:lnTo>
                <a:lnTo>
                  <a:pt x="178861" y="224212"/>
                </a:lnTo>
                <a:lnTo>
                  <a:pt x="164294" y="261015"/>
                </a:lnTo>
                <a:lnTo>
                  <a:pt x="157016" y="267597"/>
                </a:lnTo>
                <a:lnTo>
                  <a:pt x="148655" y="270814"/>
                </a:lnTo>
                <a:lnTo>
                  <a:pt x="130006" y="271270"/>
                </a:lnTo>
                <a:lnTo>
                  <a:pt x="73446" y="258915"/>
                </a:lnTo>
                <a:lnTo>
                  <a:pt x="16118" y="242155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81" name="Group 480"/>
          <p:cNvGrpSpPr/>
          <p:nvPr/>
        </p:nvGrpSpPr>
        <p:grpSpPr>
          <a:xfrm>
            <a:off x="773043" y="12381589"/>
            <a:ext cx="7594634" cy="605976"/>
            <a:chOff x="773043" y="12381589"/>
            <a:chExt cx="7594634" cy="605976"/>
          </a:xfrm>
        </p:grpSpPr>
        <p:sp>
          <p:nvSpPr>
            <p:cNvPr id="436" name="Freeform 435"/>
            <p:cNvSpPr/>
            <p:nvPr/>
          </p:nvSpPr>
          <p:spPr>
            <a:xfrm>
              <a:off x="773043" y="12381589"/>
              <a:ext cx="185051" cy="356426"/>
            </a:xfrm>
            <a:custGeom>
              <a:avLst/>
              <a:gdLst/>
              <a:ahLst/>
              <a:cxnLst/>
              <a:rect l="0" t="0" r="0" b="0"/>
              <a:pathLst>
                <a:path w="185051" h="356426">
                  <a:moveTo>
                    <a:pt x="6065" y="140084"/>
                  </a:moveTo>
                  <a:lnTo>
                    <a:pt x="0" y="180941"/>
                  </a:lnTo>
                  <a:lnTo>
                    <a:pt x="4521" y="238406"/>
                  </a:lnTo>
                  <a:lnTo>
                    <a:pt x="5608" y="288540"/>
                  </a:lnTo>
                  <a:lnTo>
                    <a:pt x="5930" y="337319"/>
                  </a:lnTo>
                  <a:lnTo>
                    <a:pt x="6005" y="356425"/>
                  </a:lnTo>
                  <a:lnTo>
                    <a:pt x="6057" y="295162"/>
                  </a:lnTo>
                  <a:lnTo>
                    <a:pt x="11652" y="245175"/>
                  </a:lnTo>
                  <a:lnTo>
                    <a:pt x="15130" y="195138"/>
                  </a:lnTo>
                  <a:lnTo>
                    <a:pt x="23540" y="134235"/>
                  </a:lnTo>
                  <a:lnTo>
                    <a:pt x="29534" y="70905"/>
                  </a:lnTo>
                  <a:lnTo>
                    <a:pt x="41637" y="8266"/>
                  </a:lnTo>
                  <a:lnTo>
                    <a:pt x="47327" y="1903"/>
                  </a:lnTo>
                  <a:lnTo>
                    <a:pt x="54630" y="0"/>
                  </a:lnTo>
                  <a:lnTo>
                    <a:pt x="63008" y="1071"/>
                  </a:lnTo>
                  <a:lnTo>
                    <a:pt x="68594" y="7635"/>
                  </a:lnTo>
                  <a:lnTo>
                    <a:pt x="83883" y="65118"/>
                  </a:lnTo>
                  <a:lnTo>
                    <a:pt x="100902" y="118861"/>
                  </a:lnTo>
                  <a:lnTo>
                    <a:pt x="118380" y="178883"/>
                  </a:lnTo>
                  <a:lnTo>
                    <a:pt x="135529" y="229897"/>
                  </a:lnTo>
                  <a:lnTo>
                    <a:pt x="161100" y="284426"/>
                  </a:lnTo>
                  <a:lnTo>
                    <a:pt x="185050" y="34012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7" name="Freeform 436"/>
            <p:cNvSpPr/>
            <p:nvPr/>
          </p:nvSpPr>
          <p:spPr>
            <a:xfrm>
              <a:off x="820572" y="12605901"/>
              <a:ext cx="105936" cy="18131"/>
            </a:xfrm>
            <a:custGeom>
              <a:avLst/>
              <a:gdLst/>
              <a:ahLst/>
              <a:cxnLst/>
              <a:rect l="0" t="0" r="0" b="0"/>
              <a:pathLst>
                <a:path w="105936" h="18131">
                  <a:moveTo>
                    <a:pt x="11179" y="0"/>
                  </a:moveTo>
                  <a:lnTo>
                    <a:pt x="0" y="11178"/>
                  </a:lnTo>
                  <a:lnTo>
                    <a:pt x="1387" y="14471"/>
                  </a:lnTo>
                  <a:lnTo>
                    <a:pt x="15406" y="18130"/>
                  </a:lnTo>
                  <a:lnTo>
                    <a:pt x="54128" y="12073"/>
                  </a:lnTo>
                  <a:lnTo>
                    <a:pt x="10593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8" name="Freeform 437"/>
            <p:cNvSpPr/>
            <p:nvPr/>
          </p:nvSpPr>
          <p:spPr>
            <a:xfrm>
              <a:off x="995644" y="12416388"/>
              <a:ext cx="57206" cy="326385"/>
            </a:xfrm>
            <a:custGeom>
              <a:avLst/>
              <a:gdLst/>
              <a:ahLst/>
              <a:cxnLst/>
              <a:rect l="0" t="0" r="0" b="0"/>
              <a:pathLst>
                <a:path w="57206" h="326385">
                  <a:moveTo>
                    <a:pt x="15091" y="0"/>
                  </a:moveTo>
                  <a:lnTo>
                    <a:pt x="3638" y="60383"/>
                  </a:lnTo>
                  <a:lnTo>
                    <a:pt x="0" y="121226"/>
                  </a:lnTo>
                  <a:lnTo>
                    <a:pt x="6330" y="178640"/>
                  </a:lnTo>
                  <a:lnTo>
                    <a:pt x="13361" y="235068"/>
                  </a:lnTo>
                  <a:lnTo>
                    <a:pt x="25757" y="277230"/>
                  </a:lnTo>
                  <a:lnTo>
                    <a:pt x="57205" y="3263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9" name="Freeform 438"/>
            <p:cNvSpPr/>
            <p:nvPr/>
          </p:nvSpPr>
          <p:spPr>
            <a:xfrm>
              <a:off x="1096860" y="12595373"/>
              <a:ext cx="313959" cy="168456"/>
            </a:xfrm>
            <a:custGeom>
              <a:avLst/>
              <a:gdLst/>
              <a:ahLst/>
              <a:cxnLst/>
              <a:rect l="0" t="0" r="0" b="0"/>
              <a:pathLst>
                <a:path w="313959" h="168456">
                  <a:moveTo>
                    <a:pt x="19160" y="0"/>
                  </a:moveTo>
                  <a:lnTo>
                    <a:pt x="4506" y="58616"/>
                  </a:lnTo>
                  <a:lnTo>
                    <a:pt x="0" y="104585"/>
                  </a:lnTo>
                  <a:lnTo>
                    <a:pt x="5186" y="131880"/>
                  </a:lnTo>
                  <a:lnTo>
                    <a:pt x="9844" y="144071"/>
                  </a:lnTo>
                  <a:lnTo>
                    <a:pt x="17629" y="152199"/>
                  </a:lnTo>
                  <a:lnTo>
                    <a:pt x="38757" y="161230"/>
                  </a:lnTo>
                  <a:lnTo>
                    <a:pt x="48602" y="158959"/>
                  </a:lnTo>
                  <a:lnTo>
                    <a:pt x="65781" y="143957"/>
                  </a:lnTo>
                  <a:lnTo>
                    <a:pt x="83017" y="103616"/>
                  </a:lnTo>
                  <a:lnTo>
                    <a:pt x="89943" y="54617"/>
                  </a:lnTo>
                  <a:lnTo>
                    <a:pt x="86406" y="14233"/>
                  </a:lnTo>
                  <a:lnTo>
                    <a:pt x="80369" y="8318"/>
                  </a:lnTo>
                  <a:lnTo>
                    <a:pt x="71664" y="6715"/>
                  </a:lnTo>
                  <a:lnTo>
                    <a:pt x="61182" y="7987"/>
                  </a:lnTo>
                  <a:lnTo>
                    <a:pt x="40176" y="18758"/>
                  </a:lnTo>
                  <a:lnTo>
                    <a:pt x="24991" y="29394"/>
                  </a:lnTo>
                  <a:lnTo>
                    <a:pt x="24217" y="28954"/>
                  </a:lnTo>
                  <a:lnTo>
                    <a:pt x="26041" y="26322"/>
                  </a:lnTo>
                  <a:lnTo>
                    <a:pt x="82396" y="6864"/>
                  </a:lnTo>
                  <a:lnTo>
                    <a:pt x="103417" y="6170"/>
                  </a:lnTo>
                  <a:lnTo>
                    <a:pt x="113936" y="7622"/>
                  </a:lnTo>
                  <a:lnTo>
                    <a:pt x="123288" y="13271"/>
                  </a:lnTo>
                  <a:lnTo>
                    <a:pt x="139919" y="32024"/>
                  </a:lnTo>
                  <a:lnTo>
                    <a:pt x="156846" y="63300"/>
                  </a:lnTo>
                  <a:lnTo>
                    <a:pt x="164641" y="120951"/>
                  </a:lnTo>
                  <a:lnTo>
                    <a:pt x="165707" y="150073"/>
                  </a:lnTo>
                  <a:lnTo>
                    <a:pt x="168330" y="155030"/>
                  </a:lnTo>
                  <a:lnTo>
                    <a:pt x="172419" y="153657"/>
                  </a:lnTo>
                  <a:lnTo>
                    <a:pt x="182032" y="140821"/>
                  </a:lnTo>
                  <a:lnTo>
                    <a:pt x="204982" y="83650"/>
                  </a:lnTo>
                  <a:lnTo>
                    <a:pt x="228276" y="31509"/>
                  </a:lnTo>
                  <a:lnTo>
                    <a:pt x="234610" y="28026"/>
                  </a:lnTo>
                  <a:lnTo>
                    <a:pt x="241172" y="29212"/>
                  </a:lnTo>
                  <a:lnTo>
                    <a:pt x="247887" y="33513"/>
                  </a:lnTo>
                  <a:lnTo>
                    <a:pt x="268515" y="61922"/>
                  </a:lnTo>
                  <a:lnTo>
                    <a:pt x="289211" y="119509"/>
                  </a:lnTo>
                  <a:lnTo>
                    <a:pt x="313958" y="1684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0" name="Freeform 439"/>
            <p:cNvSpPr/>
            <p:nvPr/>
          </p:nvSpPr>
          <p:spPr>
            <a:xfrm>
              <a:off x="1467078" y="12596162"/>
              <a:ext cx="85493" cy="391403"/>
            </a:xfrm>
            <a:custGeom>
              <a:avLst/>
              <a:gdLst/>
              <a:ahLst/>
              <a:cxnLst/>
              <a:rect l="0" t="0" r="0" b="0"/>
              <a:pathLst>
                <a:path w="85493" h="391403">
                  <a:moveTo>
                    <a:pt x="49025" y="9739"/>
                  </a:moveTo>
                  <a:lnTo>
                    <a:pt x="33384" y="27720"/>
                  </a:lnTo>
                  <a:lnTo>
                    <a:pt x="8592" y="79480"/>
                  </a:lnTo>
                  <a:lnTo>
                    <a:pt x="0" y="119441"/>
                  </a:lnTo>
                  <a:lnTo>
                    <a:pt x="2304" y="129667"/>
                  </a:lnTo>
                  <a:lnTo>
                    <a:pt x="7349" y="137655"/>
                  </a:lnTo>
                  <a:lnTo>
                    <a:pt x="14222" y="144149"/>
                  </a:lnTo>
                  <a:lnTo>
                    <a:pt x="22314" y="146140"/>
                  </a:lnTo>
                  <a:lnTo>
                    <a:pt x="40663" y="142111"/>
                  </a:lnTo>
                  <a:lnTo>
                    <a:pt x="48130" y="135422"/>
                  </a:lnTo>
                  <a:lnTo>
                    <a:pt x="68519" y="94183"/>
                  </a:lnTo>
                  <a:lnTo>
                    <a:pt x="75236" y="70666"/>
                  </a:lnTo>
                  <a:lnTo>
                    <a:pt x="82669" y="14148"/>
                  </a:lnTo>
                  <a:lnTo>
                    <a:pt x="85492" y="2150"/>
                  </a:lnTo>
                  <a:lnTo>
                    <a:pt x="85035" y="0"/>
                  </a:lnTo>
                  <a:lnTo>
                    <a:pt x="78288" y="13210"/>
                  </a:lnTo>
                  <a:lnTo>
                    <a:pt x="66924" y="64710"/>
                  </a:lnTo>
                  <a:lnTo>
                    <a:pt x="67327" y="115065"/>
                  </a:lnTo>
                  <a:lnTo>
                    <a:pt x="63472" y="174001"/>
                  </a:lnTo>
                  <a:lnTo>
                    <a:pt x="68430" y="236943"/>
                  </a:lnTo>
                  <a:lnTo>
                    <a:pt x="69593" y="292697"/>
                  </a:lnTo>
                  <a:lnTo>
                    <a:pt x="64396" y="352761"/>
                  </a:lnTo>
                  <a:lnTo>
                    <a:pt x="55399" y="387456"/>
                  </a:lnTo>
                  <a:lnTo>
                    <a:pt x="50935" y="391402"/>
                  </a:lnTo>
                  <a:lnTo>
                    <a:pt x="45619" y="390523"/>
                  </a:lnTo>
                  <a:lnTo>
                    <a:pt x="27968" y="37823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1" name="Freeform 440"/>
            <p:cNvSpPr/>
            <p:nvPr/>
          </p:nvSpPr>
          <p:spPr>
            <a:xfrm>
              <a:off x="1768980" y="12405859"/>
              <a:ext cx="20865" cy="326385"/>
            </a:xfrm>
            <a:custGeom>
              <a:avLst/>
              <a:gdLst/>
              <a:ahLst/>
              <a:cxnLst/>
              <a:rect l="0" t="0" r="0" b="0"/>
              <a:pathLst>
                <a:path w="20865" h="326385">
                  <a:moveTo>
                    <a:pt x="10336" y="0"/>
                  </a:moveTo>
                  <a:lnTo>
                    <a:pt x="7216" y="42692"/>
                  </a:lnTo>
                  <a:lnTo>
                    <a:pt x="783" y="103238"/>
                  </a:lnTo>
                  <a:lnTo>
                    <a:pt x="0" y="158218"/>
                  </a:lnTo>
                  <a:lnTo>
                    <a:pt x="5434" y="208549"/>
                  </a:lnTo>
                  <a:lnTo>
                    <a:pt x="8883" y="258326"/>
                  </a:lnTo>
                  <a:lnTo>
                    <a:pt x="18478" y="314996"/>
                  </a:lnTo>
                  <a:lnTo>
                    <a:pt x="20864" y="3263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2" name="Freeform 441"/>
            <p:cNvSpPr/>
            <p:nvPr/>
          </p:nvSpPr>
          <p:spPr>
            <a:xfrm>
              <a:off x="1742141" y="12480807"/>
              <a:ext cx="319021" cy="253911"/>
            </a:xfrm>
            <a:custGeom>
              <a:avLst/>
              <a:gdLst/>
              <a:ahLst/>
              <a:cxnLst/>
              <a:rect l="0" t="0" r="0" b="0"/>
              <a:pathLst>
                <a:path w="319021" h="253911">
                  <a:moveTo>
                    <a:pt x="5589" y="93509"/>
                  </a:moveTo>
                  <a:lnTo>
                    <a:pt x="0" y="110276"/>
                  </a:lnTo>
                  <a:lnTo>
                    <a:pt x="376" y="127867"/>
                  </a:lnTo>
                  <a:lnTo>
                    <a:pt x="2113" y="137472"/>
                  </a:lnTo>
                  <a:lnTo>
                    <a:pt x="7951" y="142705"/>
                  </a:lnTo>
                  <a:lnTo>
                    <a:pt x="16522" y="145023"/>
                  </a:lnTo>
                  <a:lnTo>
                    <a:pt x="26916" y="145399"/>
                  </a:lnTo>
                  <a:lnTo>
                    <a:pt x="47823" y="136458"/>
                  </a:lnTo>
                  <a:lnTo>
                    <a:pt x="68813" y="118446"/>
                  </a:lnTo>
                  <a:lnTo>
                    <a:pt x="107765" y="59223"/>
                  </a:lnTo>
                  <a:lnTo>
                    <a:pt x="132747" y="2379"/>
                  </a:lnTo>
                  <a:lnTo>
                    <a:pt x="135984" y="0"/>
                  </a:lnTo>
                  <a:lnTo>
                    <a:pt x="138143" y="4264"/>
                  </a:lnTo>
                  <a:lnTo>
                    <a:pt x="149127" y="61696"/>
                  </a:lnTo>
                  <a:lnTo>
                    <a:pt x="152225" y="123317"/>
                  </a:lnTo>
                  <a:lnTo>
                    <a:pt x="158427" y="175305"/>
                  </a:lnTo>
                  <a:lnTo>
                    <a:pt x="163681" y="225653"/>
                  </a:lnTo>
                  <a:lnTo>
                    <a:pt x="165966" y="224888"/>
                  </a:lnTo>
                  <a:lnTo>
                    <a:pt x="184789" y="167997"/>
                  </a:lnTo>
                  <a:lnTo>
                    <a:pt x="188226" y="157206"/>
                  </a:lnTo>
                  <a:lnTo>
                    <a:pt x="191688" y="155861"/>
                  </a:lnTo>
                  <a:lnTo>
                    <a:pt x="195166" y="160813"/>
                  </a:lnTo>
                  <a:lnTo>
                    <a:pt x="219284" y="220213"/>
                  </a:lnTo>
                  <a:lnTo>
                    <a:pt x="225262" y="230621"/>
                  </a:lnTo>
                  <a:lnTo>
                    <a:pt x="241262" y="245305"/>
                  </a:lnTo>
                  <a:lnTo>
                    <a:pt x="250442" y="250859"/>
                  </a:lnTo>
                  <a:lnTo>
                    <a:pt x="270000" y="253910"/>
                  </a:lnTo>
                  <a:lnTo>
                    <a:pt x="280129" y="253085"/>
                  </a:lnTo>
                  <a:lnTo>
                    <a:pt x="288052" y="249026"/>
                  </a:lnTo>
                  <a:lnTo>
                    <a:pt x="299974" y="235157"/>
                  </a:lnTo>
                  <a:lnTo>
                    <a:pt x="313263" y="207618"/>
                  </a:lnTo>
                  <a:lnTo>
                    <a:pt x="319020" y="166054"/>
                  </a:lnTo>
                  <a:lnTo>
                    <a:pt x="315137" y="122282"/>
                  </a:lnTo>
                  <a:lnTo>
                    <a:pt x="310220" y="116200"/>
                  </a:lnTo>
                  <a:lnTo>
                    <a:pt x="303433" y="115655"/>
                  </a:lnTo>
                  <a:lnTo>
                    <a:pt x="295399" y="118802"/>
                  </a:lnTo>
                  <a:lnTo>
                    <a:pt x="290043" y="125578"/>
                  </a:lnTo>
                  <a:lnTo>
                    <a:pt x="284091" y="145586"/>
                  </a:lnTo>
                  <a:lnTo>
                    <a:pt x="281440" y="194219"/>
                  </a:lnTo>
                  <a:lnTo>
                    <a:pt x="289859" y="23037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3" name="Freeform 442"/>
            <p:cNvSpPr/>
            <p:nvPr/>
          </p:nvSpPr>
          <p:spPr>
            <a:xfrm>
              <a:off x="2253098" y="12569176"/>
              <a:ext cx="200042" cy="130613"/>
            </a:xfrm>
            <a:custGeom>
              <a:avLst/>
              <a:gdLst/>
              <a:ahLst/>
              <a:cxnLst/>
              <a:rect l="0" t="0" r="0" b="0"/>
              <a:pathLst>
                <a:path w="200042" h="130613">
                  <a:moveTo>
                    <a:pt x="0" y="57782"/>
                  </a:moveTo>
                  <a:lnTo>
                    <a:pt x="38373" y="28473"/>
                  </a:lnTo>
                  <a:lnTo>
                    <a:pt x="59593" y="2695"/>
                  </a:lnTo>
                  <a:lnTo>
                    <a:pt x="67805" y="0"/>
                  </a:lnTo>
                  <a:lnTo>
                    <a:pt x="76789" y="1714"/>
                  </a:lnTo>
                  <a:lnTo>
                    <a:pt x="86288" y="6365"/>
                  </a:lnTo>
                  <a:lnTo>
                    <a:pt x="99961" y="27131"/>
                  </a:lnTo>
                  <a:lnTo>
                    <a:pt x="118271" y="88122"/>
                  </a:lnTo>
                  <a:lnTo>
                    <a:pt x="135129" y="122404"/>
                  </a:lnTo>
                  <a:lnTo>
                    <a:pt x="142729" y="127769"/>
                  </a:lnTo>
                  <a:lnTo>
                    <a:pt x="151304" y="130177"/>
                  </a:lnTo>
                  <a:lnTo>
                    <a:pt x="160531" y="130612"/>
                  </a:lnTo>
                  <a:lnTo>
                    <a:pt x="169022" y="126223"/>
                  </a:lnTo>
                  <a:lnTo>
                    <a:pt x="200041" y="8936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4" name="Freeform 443"/>
            <p:cNvSpPr/>
            <p:nvPr/>
          </p:nvSpPr>
          <p:spPr>
            <a:xfrm>
              <a:off x="2326798" y="12521673"/>
              <a:ext cx="147400" cy="210571"/>
            </a:xfrm>
            <a:custGeom>
              <a:avLst/>
              <a:gdLst/>
              <a:ahLst/>
              <a:cxnLst/>
              <a:rect l="0" t="0" r="0" b="0"/>
              <a:pathLst>
                <a:path w="147400" h="210571">
                  <a:moveTo>
                    <a:pt x="147399" y="0"/>
                  </a:moveTo>
                  <a:lnTo>
                    <a:pt x="94694" y="59941"/>
                  </a:lnTo>
                  <a:lnTo>
                    <a:pt x="49435" y="118947"/>
                  </a:lnTo>
                  <a:lnTo>
                    <a:pt x="14078" y="181102"/>
                  </a:lnTo>
                  <a:lnTo>
                    <a:pt x="0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5" name="Freeform 444"/>
            <p:cNvSpPr/>
            <p:nvPr/>
          </p:nvSpPr>
          <p:spPr>
            <a:xfrm>
              <a:off x="2537367" y="12605901"/>
              <a:ext cx="63172" cy="31587"/>
            </a:xfrm>
            <a:custGeom>
              <a:avLst/>
              <a:gdLst/>
              <a:ahLst/>
              <a:cxnLst/>
              <a:rect l="0" t="0" r="0" b="0"/>
              <a:pathLst>
                <a:path w="63172" h="31587">
                  <a:moveTo>
                    <a:pt x="0" y="0"/>
                  </a:moveTo>
                  <a:lnTo>
                    <a:pt x="63171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6" name="Freeform 445"/>
            <p:cNvSpPr/>
            <p:nvPr/>
          </p:nvSpPr>
          <p:spPr>
            <a:xfrm>
              <a:off x="2715000" y="12584194"/>
              <a:ext cx="317208" cy="157871"/>
            </a:xfrm>
            <a:custGeom>
              <a:avLst/>
              <a:gdLst/>
              <a:ahLst/>
              <a:cxnLst/>
              <a:rect l="0" t="0" r="0" b="0"/>
              <a:pathLst>
                <a:path w="317208" h="157871">
                  <a:moveTo>
                    <a:pt x="75051" y="11179"/>
                  </a:moveTo>
                  <a:lnTo>
                    <a:pt x="63873" y="0"/>
                  </a:lnTo>
                  <a:lnTo>
                    <a:pt x="58240" y="217"/>
                  </a:lnTo>
                  <a:lnTo>
                    <a:pt x="45743" y="9816"/>
                  </a:lnTo>
                  <a:lnTo>
                    <a:pt x="31143" y="34952"/>
                  </a:lnTo>
                  <a:lnTo>
                    <a:pt x="8987" y="88356"/>
                  </a:lnTo>
                  <a:lnTo>
                    <a:pt x="66" y="113330"/>
                  </a:lnTo>
                  <a:lnTo>
                    <a:pt x="0" y="136128"/>
                  </a:lnTo>
                  <a:lnTo>
                    <a:pt x="3960" y="144781"/>
                  </a:lnTo>
                  <a:lnTo>
                    <a:pt x="17719" y="157515"/>
                  </a:lnTo>
                  <a:lnTo>
                    <a:pt x="26301" y="157870"/>
                  </a:lnTo>
                  <a:lnTo>
                    <a:pt x="45196" y="148904"/>
                  </a:lnTo>
                  <a:lnTo>
                    <a:pt x="69975" y="118536"/>
                  </a:lnTo>
                  <a:lnTo>
                    <a:pt x="90903" y="60287"/>
                  </a:lnTo>
                  <a:lnTo>
                    <a:pt x="100285" y="30798"/>
                  </a:lnTo>
                  <a:lnTo>
                    <a:pt x="94161" y="54958"/>
                  </a:lnTo>
                  <a:lnTo>
                    <a:pt x="87275" y="109773"/>
                  </a:lnTo>
                  <a:lnTo>
                    <a:pt x="91671" y="146066"/>
                  </a:lnTo>
                  <a:lnTo>
                    <a:pt x="96660" y="152577"/>
                  </a:lnTo>
                  <a:lnTo>
                    <a:pt x="103495" y="155746"/>
                  </a:lnTo>
                  <a:lnTo>
                    <a:pt x="111561" y="156691"/>
                  </a:lnTo>
                  <a:lnTo>
                    <a:pt x="126763" y="151499"/>
                  </a:lnTo>
                  <a:lnTo>
                    <a:pt x="134092" y="146840"/>
                  </a:lnTo>
                  <a:lnTo>
                    <a:pt x="145356" y="126065"/>
                  </a:lnTo>
                  <a:lnTo>
                    <a:pt x="167021" y="63916"/>
                  </a:lnTo>
                  <a:lnTo>
                    <a:pt x="178708" y="37737"/>
                  </a:lnTo>
                  <a:lnTo>
                    <a:pt x="185100" y="31224"/>
                  </a:lnTo>
                  <a:lnTo>
                    <a:pt x="191701" y="29222"/>
                  </a:lnTo>
                  <a:lnTo>
                    <a:pt x="198441" y="30226"/>
                  </a:lnTo>
                  <a:lnTo>
                    <a:pt x="204105" y="35576"/>
                  </a:lnTo>
                  <a:lnTo>
                    <a:pt x="217665" y="65461"/>
                  </a:lnTo>
                  <a:lnTo>
                    <a:pt x="241910" y="125590"/>
                  </a:lnTo>
                  <a:lnTo>
                    <a:pt x="250631" y="133077"/>
                  </a:lnTo>
                  <a:lnTo>
                    <a:pt x="272799" y="141395"/>
                  </a:lnTo>
                  <a:lnTo>
                    <a:pt x="282923" y="140103"/>
                  </a:lnTo>
                  <a:lnTo>
                    <a:pt x="317207" y="11646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7" name="Freeform 446"/>
            <p:cNvSpPr/>
            <p:nvPr/>
          </p:nvSpPr>
          <p:spPr>
            <a:xfrm>
              <a:off x="2905865" y="12563788"/>
              <a:ext cx="126343" cy="242156"/>
            </a:xfrm>
            <a:custGeom>
              <a:avLst/>
              <a:gdLst/>
              <a:ahLst/>
              <a:cxnLst/>
              <a:rect l="0" t="0" r="0" b="0"/>
              <a:pathLst>
                <a:path w="126343" h="242156">
                  <a:moveTo>
                    <a:pt x="126342" y="0"/>
                  </a:moveTo>
                  <a:lnTo>
                    <a:pt x="116767" y="24045"/>
                  </a:lnTo>
                  <a:lnTo>
                    <a:pt x="81678" y="85121"/>
                  </a:lnTo>
                  <a:lnTo>
                    <a:pt x="45010" y="147477"/>
                  </a:lnTo>
                  <a:lnTo>
                    <a:pt x="12978" y="210578"/>
                  </a:lnTo>
                  <a:lnTo>
                    <a:pt x="0" y="2421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8" name="Freeform 447"/>
            <p:cNvSpPr/>
            <p:nvPr/>
          </p:nvSpPr>
          <p:spPr>
            <a:xfrm>
              <a:off x="3074321" y="12616429"/>
              <a:ext cx="73701" cy="145548"/>
            </a:xfrm>
            <a:custGeom>
              <a:avLst/>
              <a:gdLst/>
              <a:ahLst/>
              <a:cxnLst/>
              <a:rect l="0" t="0" r="0" b="0"/>
              <a:pathLst>
                <a:path w="73701" h="145548">
                  <a:moveTo>
                    <a:pt x="0" y="0"/>
                  </a:moveTo>
                  <a:lnTo>
                    <a:pt x="0" y="58618"/>
                  </a:lnTo>
                  <a:lnTo>
                    <a:pt x="2340" y="111622"/>
                  </a:lnTo>
                  <a:lnTo>
                    <a:pt x="11179" y="135009"/>
                  </a:lnTo>
                  <a:lnTo>
                    <a:pt x="17981" y="141479"/>
                  </a:lnTo>
                  <a:lnTo>
                    <a:pt x="26025" y="144622"/>
                  </a:lnTo>
                  <a:lnTo>
                    <a:pt x="34898" y="145547"/>
                  </a:lnTo>
                  <a:lnTo>
                    <a:pt x="43152" y="142655"/>
                  </a:lnTo>
                  <a:lnTo>
                    <a:pt x="58563" y="130083"/>
                  </a:lnTo>
                  <a:lnTo>
                    <a:pt x="66972" y="115917"/>
                  </a:lnTo>
                  <a:lnTo>
                    <a:pt x="73700" y="947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9" name="Freeform 448"/>
            <p:cNvSpPr/>
            <p:nvPr/>
          </p:nvSpPr>
          <p:spPr>
            <a:xfrm>
              <a:off x="3116435" y="12490088"/>
              <a:ext cx="31586" cy="42115"/>
            </a:xfrm>
            <a:custGeom>
              <a:avLst/>
              <a:gdLst/>
              <a:ahLst/>
              <a:cxnLst/>
              <a:rect l="0" t="0" r="0" b="0"/>
              <a:pathLst>
                <a:path w="31586" h="42115">
                  <a:moveTo>
                    <a:pt x="31585" y="0"/>
                  </a:moveTo>
                  <a:lnTo>
                    <a:pt x="11799" y="22905"/>
                  </a:ln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0" name="Freeform 449"/>
            <p:cNvSpPr/>
            <p:nvPr/>
          </p:nvSpPr>
          <p:spPr>
            <a:xfrm>
              <a:off x="3199561" y="12553259"/>
              <a:ext cx="73441" cy="189514"/>
            </a:xfrm>
            <a:custGeom>
              <a:avLst/>
              <a:gdLst/>
              <a:ahLst/>
              <a:cxnLst/>
              <a:rect l="0" t="0" r="0" b="0"/>
              <a:pathLst>
                <a:path w="73441" h="189514">
                  <a:moveTo>
                    <a:pt x="64273" y="0"/>
                  </a:moveTo>
                  <a:lnTo>
                    <a:pt x="20310" y="20244"/>
                  </a:lnTo>
                  <a:lnTo>
                    <a:pt x="6520" y="35904"/>
                  </a:lnTo>
                  <a:lnTo>
                    <a:pt x="1204" y="44992"/>
                  </a:lnTo>
                  <a:lnTo>
                    <a:pt x="0" y="54562"/>
                  </a:lnTo>
                  <a:lnTo>
                    <a:pt x="4902" y="74552"/>
                  </a:lnTo>
                  <a:lnTo>
                    <a:pt x="11824" y="82456"/>
                  </a:lnTo>
                  <a:lnTo>
                    <a:pt x="53436" y="103547"/>
                  </a:lnTo>
                  <a:lnTo>
                    <a:pt x="64067" y="107636"/>
                  </a:lnTo>
                  <a:lnTo>
                    <a:pt x="69985" y="113871"/>
                  </a:lnTo>
                  <a:lnTo>
                    <a:pt x="72760" y="121537"/>
                  </a:lnTo>
                  <a:lnTo>
                    <a:pt x="73440" y="130158"/>
                  </a:lnTo>
                  <a:lnTo>
                    <a:pt x="67957" y="149095"/>
                  </a:lnTo>
                  <a:lnTo>
                    <a:pt x="63220" y="159058"/>
                  </a:lnTo>
                  <a:lnTo>
                    <a:pt x="48597" y="173248"/>
                  </a:lnTo>
                  <a:lnTo>
                    <a:pt x="31569" y="182285"/>
                  </a:lnTo>
                  <a:lnTo>
                    <a:pt x="1102" y="1895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1" name="Freeform 450"/>
            <p:cNvSpPr/>
            <p:nvPr/>
          </p:nvSpPr>
          <p:spPr>
            <a:xfrm>
              <a:off x="3379647" y="12563788"/>
              <a:ext cx="10530" cy="31586"/>
            </a:xfrm>
            <a:custGeom>
              <a:avLst/>
              <a:gdLst/>
              <a:ahLst/>
              <a:cxnLst/>
              <a:rect l="0" t="0" r="0" b="0"/>
              <a:pathLst>
                <a:path w="10530" h="31586">
                  <a:moveTo>
                    <a:pt x="10529" y="0"/>
                  </a:moveTo>
                  <a:lnTo>
                    <a:pt x="0" y="315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2" name="Freeform 451"/>
            <p:cNvSpPr/>
            <p:nvPr/>
          </p:nvSpPr>
          <p:spPr>
            <a:xfrm>
              <a:off x="3358590" y="12700658"/>
              <a:ext cx="10530" cy="42115"/>
            </a:xfrm>
            <a:custGeom>
              <a:avLst/>
              <a:gdLst/>
              <a:ahLst/>
              <a:cxnLst/>
              <a:rect l="0" t="0" r="0" b="0"/>
              <a:pathLst>
                <a:path w="10530" h="42115">
                  <a:moveTo>
                    <a:pt x="10529" y="0"/>
                  </a:move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3" name="Freeform 452"/>
            <p:cNvSpPr/>
            <p:nvPr/>
          </p:nvSpPr>
          <p:spPr>
            <a:xfrm>
              <a:off x="4040525" y="12521179"/>
              <a:ext cx="149818" cy="284709"/>
            </a:xfrm>
            <a:custGeom>
              <a:avLst/>
              <a:gdLst/>
              <a:ahLst/>
              <a:cxnLst/>
              <a:rect l="0" t="0" r="0" b="0"/>
              <a:pathLst>
                <a:path w="149818" h="284709">
                  <a:moveTo>
                    <a:pt x="34003" y="74194"/>
                  </a:moveTo>
                  <a:lnTo>
                    <a:pt x="36343" y="35675"/>
                  </a:lnTo>
                  <a:lnTo>
                    <a:pt x="45182" y="17690"/>
                  </a:lnTo>
                  <a:lnTo>
                    <a:pt x="60028" y="5017"/>
                  </a:lnTo>
                  <a:lnTo>
                    <a:pt x="68901" y="0"/>
                  </a:lnTo>
                  <a:lnTo>
                    <a:pt x="77155" y="165"/>
                  </a:lnTo>
                  <a:lnTo>
                    <a:pt x="84998" y="3783"/>
                  </a:lnTo>
                  <a:lnTo>
                    <a:pt x="99951" y="18333"/>
                  </a:lnTo>
                  <a:lnTo>
                    <a:pt x="120354" y="52833"/>
                  </a:lnTo>
                  <a:lnTo>
                    <a:pt x="133158" y="92691"/>
                  </a:lnTo>
                  <a:lnTo>
                    <a:pt x="136302" y="135307"/>
                  </a:lnTo>
                  <a:lnTo>
                    <a:pt x="129174" y="183288"/>
                  </a:lnTo>
                  <a:lnTo>
                    <a:pt x="118806" y="213146"/>
                  </a:lnTo>
                  <a:lnTo>
                    <a:pt x="88636" y="250674"/>
                  </a:lnTo>
                  <a:lnTo>
                    <a:pt x="55650" y="278432"/>
                  </a:lnTo>
                  <a:lnTo>
                    <a:pt x="44925" y="282882"/>
                  </a:lnTo>
                  <a:lnTo>
                    <a:pt x="23649" y="284708"/>
                  </a:lnTo>
                  <a:lnTo>
                    <a:pt x="15403" y="281217"/>
                  </a:lnTo>
                  <a:lnTo>
                    <a:pt x="3119" y="267980"/>
                  </a:lnTo>
                  <a:lnTo>
                    <a:pt x="0" y="247278"/>
                  </a:lnTo>
                  <a:lnTo>
                    <a:pt x="806" y="235207"/>
                  </a:lnTo>
                  <a:lnTo>
                    <a:pt x="6022" y="227159"/>
                  </a:lnTo>
                  <a:lnTo>
                    <a:pt x="14180" y="221795"/>
                  </a:lnTo>
                  <a:lnTo>
                    <a:pt x="34551" y="217003"/>
                  </a:lnTo>
                  <a:lnTo>
                    <a:pt x="76226" y="223460"/>
                  </a:lnTo>
                  <a:lnTo>
                    <a:pt x="133059" y="239693"/>
                  </a:lnTo>
                  <a:lnTo>
                    <a:pt x="149817" y="24264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4" name="Freeform 453"/>
            <p:cNvSpPr/>
            <p:nvPr/>
          </p:nvSpPr>
          <p:spPr>
            <a:xfrm>
              <a:off x="4253513" y="12532202"/>
              <a:ext cx="73700" cy="31587"/>
            </a:xfrm>
            <a:custGeom>
              <a:avLst/>
              <a:gdLst/>
              <a:ahLst/>
              <a:cxnLst/>
              <a:rect l="0" t="0" r="0" b="0"/>
              <a:pathLst>
                <a:path w="73700" h="31587">
                  <a:moveTo>
                    <a:pt x="0" y="31586"/>
                  </a:moveTo>
                  <a:lnTo>
                    <a:pt x="57753" y="10254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5" name="Freeform 454"/>
            <p:cNvSpPr/>
            <p:nvPr/>
          </p:nvSpPr>
          <p:spPr>
            <a:xfrm>
              <a:off x="4250568" y="12563788"/>
              <a:ext cx="113525" cy="210571"/>
            </a:xfrm>
            <a:custGeom>
              <a:avLst/>
              <a:gdLst/>
              <a:ahLst/>
              <a:cxnLst/>
              <a:rect l="0" t="0" r="0" b="0"/>
              <a:pathLst>
                <a:path w="113525" h="210571">
                  <a:moveTo>
                    <a:pt x="24002" y="0"/>
                  </a:moveTo>
                  <a:lnTo>
                    <a:pt x="8361" y="17979"/>
                  </a:lnTo>
                  <a:lnTo>
                    <a:pt x="282" y="34896"/>
                  </a:lnTo>
                  <a:lnTo>
                    <a:pt x="0" y="43151"/>
                  </a:lnTo>
                  <a:lnTo>
                    <a:pt x="5925" y="58562"/>
                  </a:lnTo>
                  <a:lnTo>
                    <a:pt x="13120" y="63608"/>
                  </a:lnTo>
                  <a:lnTo>
                    <a:pt x="71427" y="83548"/>
                  </a:lnTo>
                  <a:lnTo>
                    <a:pt x="101095" y="102613"/>
                  </a:lnTo>
                  <a:lnTo>
                    <a:pt x="106983" y="111692"/>
                  </a:lnTo>
                  <a:lnTo>
                    <a:pt x="113524" y="134258"/>
                  </a:lnTo>
                  <a:lnTo>
                    <a:pt x="110193" y="156766"/>
                  </a:lnTo>
                  <a:lnTo>
                    <a:pt x="106029" y="167682"/>
                  </a:lnTo>
                  <a:lnTo>
                    <a:pt x="92044" y="182930"/>
                  </a:lnTo>
                  <a:lnTo>
                    <a:pt x="54470" y="202250"/>
                  </a:lnTo>
                  <a:lnTo>
                    <a:pt x="24002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6" name="Freeform 455"/>
            <p:cNvSpPr/>
            <p:nvPr/>
          </p:nvSpPr>
          <p:spPr>
            <a:xfrm>
              <a:off x="4382738" y="12539957"/>
              <a:ext cx="133988" cy="287044"/>
            </a:xfrm>
            <a:custGeom>
              <a:avLst/>
              <a:gdLst/>
              <a:ahLst/>
              <a:cxnLst/>
              <a:rect l="0" t="0" r="0" b="0"/>
              <a:pathLst>
                <a:path w="133988" h="287044">
                  <a:moveTo>
                    <a:pt x="28702" y="13302"/>
                  </a:moveTo>
                  <a:lnTo>
                    <a:pt x="39881" y="2123"/>
                  </a:lnTo>
                  <a:lnTo>
                    <a:pt x="46683" y="0"/>
                  </a:lnTo>
                  <a:lnTo>
                    <a:pt x="63600" y="761"/>
                  </a:lnTo>
                  <a:lnTo>
                    <a:pt x="71854" y="6111"/>
                  </a:lnTo>
                  <a:lnTo>
                    <a:pt x="94650" y="35997"/>
                  </a:lnTo>
                  <a:lnTo>
                    <a:pt x="113883" y="74489"/>
                  </a:lnTo>
                  <a:lnTo>
                    <a:pt x="121567" y="129417"/>
                  </a:lnTo>
                  <a:lnTo>
                    <a:pt x="120278" y="157326"/>
                  </a:lnTo>
                  <a:lnTo>
                    <a:pt x="100387" y="210250"/>
                  </a:lnTo>
                  <a:lnTo>
                    <a:pt x="73927" y="249256"/>
                  </a:lnTo>
                  <a:lnTo>
                    <a:pt x="47561" y="272208"/>
                  </a:lnTo>
                  <a:lnTo>
                    <a:pt x="24606" y="277330"/>
                  </a:lnTo>
                  <a:lnTo>
                    <a:pt x="11933" y="277058"/>
                  </a:lnTo>
                  <a:lnTo>
                    <a:pt x="4655" y="273367"/>
                  </a:lnTo>
                  <a:lnTo>
                    <a:pt x="972" y="267397"/>
                  </a:lnTo>
                  <a:lnTo>
                    <a:pt x="0" y="251405"/>
                  </a:lnTo>
                  <a:lnTo>
                    <a:pt x="3467" y="232599"/>
                  </a:lnTo>
                  <a:lnTo>
                    <a:pt x="9540" y="226181"/>
                  </a:lnTo>
                  <a:lnTo>
                    <a:pt x="28764" y="219049"/>
                  </a:lnTo>
                  <a:lnTo>
                    <a:pt x="60306" y="220622"/>
                  </a:lnTo>
                  <a:lnTo>
                    <a:pt x="78233" y="228666"/>
                  </a:lnTo>
                  <a:lnTo>
                    <a:pt x="94000" y="241210"/>
                  </a:lnTo>
                  <a:lnTo>
                    <a:pt x="133987" y="2870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7" name="Freeform 456"/>
            <p:cNvSpPr/>
            <p:nvPr/>
          </p:nvSpPr>
          <p:spPr>
            <a:xfrm>
              <a:off x="4566121" y="12658543"/>
              <a:ext cx="55890" cy="168458"/>
            </a:xfrm>
            <a:custGeom>
              <a:avLst/>
              <a:gdLst/>
              <a:ahLst/>
              <a:cxnLst/>
              <a:rect l="0" t="0" r="0" b="0"/>
              <a:pathLst>
                <a:path w="55890" h="168458">
                  <a:moveTo>
                    <a:pt x="55889" y="0"/>
                  </a:moveTo>
                  <a:lnTo>
                    <a:pt x="39122" y="5590"/>
                  </a:lnTo>
                  <a:lnTo>
                    <a:pt x="24651" y="20812"/>
                  </a:lnTo>
                  <a:lnTo>
                    <a:pt x="11590" y="44345"/>
                  </a:lnTo>
                  <a:lnTo>
                    <a:pt x="0" y="89308"/>
                  </a:lnTo>
                  <a:lnTo>
                    <a:pt x="1024" y="118462"/>
                  </a:lnTo>
                  <a:lnTo>
                    <a:pt x="8498" y="140778"/>
                  </a:lnTo>
                  <a:lnTo>
                    <a:pt x="13766" y="150003"/>
                  </a:lnTo>
                  <a:lnTo>
                    <a:pt x="19619" y="156155"/>
                  </a:lnTo>
                  <a:lnTo>
                    <a:pt x="45361" y="1684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8" name="Freeform 457"/>
            <p:cNvSpPr/>
            <p:nvPr/>
          </p:nvSpPr>
          <p:spPr>
            <a:xfrm>
              <a:off x="4667918" y="12688368"/>
              <a:ext cx="107644" cy="117354"/>
            </a:xfrm>
            <a:custGeom>
              <a:avLst/>
              <a:gdLst/>
              <a:ahLst/>
              <a:cxnLst/>
              <a:rect l="0" t="0" r="0" b="0"/>
              <a:pathLst>
                <a:path w="107644" h="117354">
                  <a:moveTo>
                    <a:pt x="38320" y="1761"/>
                  </a:moveTo>
                  <a:lnTo>
                    <a:pt x="4743" y="56806"/>
                  </a:lnTo>
                  <a:lnTo>
                    <a:pt x="0" y="81598"/>
                  </a:lnTo>
                  <a:lnTo>
                    <a:pt x="4132" y="101974"/>
                  </a:lnTo>
                  <a:lnTo>
                    <a:pt x="8509" y="110684"/>
                  </a:lnTo>
                  <a:lnTo>
                    <a:pt x="16106" y="115321"/>
                  </a:lnTo>
                  <a:lnTo>
                    <a:pt x="37026" y="117353"/>
                  </a:lnTo>
                  <a:lnTo>
                    <a:pt x="58802" y="111238"/>
                  </a:lnTo>
                  <a:lnTo>
                    <a:pt x="87672" y="94639"/>
                  </a:lnTo>
                  <a:lnTo>
                    <a:pt x="95788" y="88246"/>
                  </a:lnTo>
                  <a:lnTo>
                    <a:pt x="104806" y="68664"/>
                  </a:lnTo>
                  <a:lnTo>
                    <a:pt x="107643" y="45534"/>
                  </a:lnTo>
                  <a:lnTo>
                    <a:pt x="105005" y="23555"/>
                  </a:lnTo>
                  <a:lnTo>
                    <a:pt x="100324" y="15120"/>
                  </a:lnTo>
                  <a:lnTo>
                    <a:pt x="85765" y="2629"/>
                  </a:lnTo>
                  <a:lnTo>
                    <a:pt x="78139" y="0"/>
                  </a:lnTo>
                  <a:lnTo>
                    <a:pt x="48849" y="176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9" name="Freeform 458"/>
            <p:cNvSpPr/>
            <p:nvPr/>
          </p:nvSpPr>
          <p:spPr>
            <a:xfrm>
              <a:off x="4822052" y="12648015"/>
              <a:ext cx="75390" cy="189514"/>
            </a:xfrm>
            <a:custGeom>
              <a:avLst/>
              <a:gdLst/>
              <a:ahLst/>
              <a:cxnLst/>
              <a:rect l="0" t="0" r="0" b="0"/>
              <a:pathLst>
                <a:path w="75390" h="189514">
                  <a:moveTo>
                    <a:pt x="42113" y="0"/>
                  </a:moveTo>
                  <a:lnTo>
                    <a:pt x="25346" y="5589"/>
                  </a:lnTo>
                  <a:lnTo>
                    <a:pt x="10875" y="17692"/>
                  </a:lnTo>
                  <a:lnTo>
                    <a:pt x="3740" y="25833"/>
                  </a:lnTo>
                  <a:lnTo>
                    <a:pt x="1323" y="33600"/>
                  </a:lnTo>
                  <a:lnTo>
                    <a:pt x="2052" y="41117"/>
                  </a:lnTo>
                  <a:lnTo>
                    <a:pt x="4877" y="48468"/>
                  </a:lnTo>
                  <a:lnTo>
                    <a:pt x="20495" y="59757"/>
                  </a:lnTo>
                  <a:lnTo>
                    <a:pt x="49356" y="75808"/>
                  </a:lnTo>
                  <a:lnTo>
                    <a:pt x="64050" y="89845"/>
                  </a:lnTo>
                  <a:lnTo>
                    <a:pt x="74480" y="107782"/>
                  </a:lnTo>
                  <a:lnTo>
                    <a:pt x="75389" y="117479"/>
                  </a:lnTo>
                  <a:lnTo>
                    <a:pt x="70161" y="137611"/>
                  </a:lnTo>
                  <a:lnTo>
                    <a:pt x="54063" y="163086"/>
                  </a:lnTo>
                  <a:lnTo>
                    <a:pt x="38066" y="175037"/>
                  </a:lnTo>
                  <a:lnTo>
                    <a:pt x="0" y="1895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0" name="Freeform 459"/>
            <p:cNvSpPr/>
            <p:nvPr/>
          </p:nvSpPr>
          <p:spPr>
            <a:xfrm>
              <a:off x="4958922" y="12556024"/>
              <a:ext cx="111314" cy="270977"/>
            </a:xfrm>
            <a:custGeom>
              <a:avLst/>
              <a:gdLst/>
              <a:ahLst/>
              <a:cxnLst/>
              <a:rect l="0" t="0" r="0" b="0"/>
              <a:pathLst>
                <a:path w="111314" h="270977">
                  <a:moveTo>
                    <a:pt x="0" y="39349"/>
                  </a:moveTo>
                  <a:lnTo>
                    <a:pt x="5589" y="22581"/>
                  </a:lnTo>
                  <a:lnTo>
                    <a:pt x="17692" y="11229"/>
                  </a:lnTo>
                  <a:lnTo>
                    <a:pt x="35939" y="3455"/>
                  </a:lnTo>
                  <a:lnTo>
                    <a:pt x="59646" y="0"/>
                  </a:lnTo>
                  <a:lnTo>
                    <a:pt x="79542" y="4703"/>
                  </a:lnTo>
                  <a:lnTo>
                    <a:pt x="88123" y="9233"/>
                  </a:lnTo>
                  <a:lnTo>
                    <a:pt x="92673" y="15762"/>
                  </a:lnTo>
                  <a:lnTo>
                    <a:pt x="94538" y="23625"/>
                  </a:lnTo>
                  <a:lnTo>
                    <a:pt x="91572" y="51458"/>
                  </a:lnTo>
                  <a:lnTo>
                    <a:pt x="89124" y="61460"/>
                  </a:lnTo>
                  <a:lnTo>
                    <a:pt x="77045" y="78812"/>
                  </a:lnTo>
                  <a:lnTo>
                    <a:pt x="46284" y="109015"/>
                  </a:lnTo>
                  <a:lnTo>
                    <a:pt x="44894" y="115039"/>
                  </a:lnTo>
                  <a:lnTo>
                    <a:pt x="47477" y="120223"/>
                  </a:lnTo>
                  <a:lnTo>
                    <a:pt x="59705" y="129105"/>
                  </a:lnTo>
                  <a:lnTo>
                    <a:pt x="100625" y="153536"/>
                  </a:lnTo>
                  <a:lnTo>
                    <a:pt x="109063" y="172767"/>
                  </a:lnTo>
                  <a:lnTo>
                    <a:pt x="111313" y="184446"/>
                  </a:lnTo>
                  <a:lnTo>
                    <a:pt x="110473" y="194572"/>
                  </a:lnTo>
                  <a:lnTo>
                    <a:pt x="103301" y="212061"/>
                  </a:lnTo>
                  <a:lnTo>
                    <a:pt x="80521" y="235062"/>
                  </a:lnTo>
                  <a:lnTo>
                    <a:pt x="51543" y="256695"/>
                  </a:lnTo>
                  <a:lnTo>
                    <a:pt x="31097" y="264629"/>
                  </a:lnTo>
                  <a:lnTo>
                    <a:pt x="0" y="27097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1" name="Freeform 460"/>
            <p:cNvSpPr/>
            <p:nvPr/>
          </p:nvSpPr>
          <p:spPr>
            <a:xfrm>
              <a:off x="5158963" y="12626958"/>
              <a:ext cx="73701" cy="21058"/>
            </a:xfrm>
            <a:custGeom>
              <a:avLst/>
              <a:gdLst/>
              <a:ahLst/>
              <a:cxnLst/>
              <a:rect l="0" t="0" r="0" b="0"/>
              <a:pathLst>
                <a:path w="73701" h="21058">
                  <a:moveTo>
                    <a:pt x="0" y="21057"/>
                  </a:moveTo>
                  <a:lnTo>
                    <a:pt x="62967" y="2846"/>
                  </a:lnTo>
                  <a:lnTo>
                    <a:pt x="7370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2" name="Freeform 461"/>
            <p:cNvSpPr/>
            <p:nvPr/>
          </p:nvSpPr>
          <p:spPr>
            <a:xfrm>
              <a:off x="5137906" y="12658543"/>
              <a:ext cx="105903" cy="214281"/>
            </a:xfrm>
            <a:custGeom>
              <a:avLst/>
              <a:gdLst/>
              <a:ahLst/>
              <a:cxnLst/>
              <a:rect l="0" t="0" r="0" b="0"/>
              <a:pathLst>
                <a:path w="105903" h="214281">
                  <a:moveTo>
                    <a:pt x="31586" y="0"/>
                  </a:moveTo>
                  <a:lnTo>
                    <a:pt x="14818" y="11179"/>
                  </a:lnTo>
                  <a:lnTo>
                    <a:pt x="9879" y="19151"/>
                  </a:lnTo>
                  <a:lnTo>
                    <a:pt x="4390" y="40488"/>
                  </a:lnTo>
                  <a:lnTo>
                    <a:pt x="7606" y="49219"/>
                  </a:lnTo>
                  <a:lnTo>
                    <a:pt x="14429" y="56210"/>
                  </a:lnTo>
                  <a:lnTo>
                    <a:pt x="70922" y="86737"/>
                  </a:lnTo>
                  <a:lnTo>
                    <a:pt x="101227" y="112800"/>
                  </a:lnTo>
                  <a:lnTo>
                    <a:pt x="104919" y="121993"/>
                  </a:lnTo>
                  <a:lnTo>
                    <a:pt x="105902" y="144687"/>
                  </a:lnTo>
                  <a:lnTo>
                    <a:pt x="94290" y="178181"/>
                  </a:lnTo>
                  <a:lnTo>
                    <a:pt x="79341" y="193446"/>
                  </a:lnTo>
                  <a:lnTo>
                    <a:pt x="41149" y="212777"/>
                  </a:lnTo>
                  <a:lnTo>
                    <a:pt x="23747" y="214280"/>
                  </a:lnTo>
                  <a:lnTo>
                    <a:pt x="0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3" name="Freeform 462"/>
            <p:cNvSpPr/>
            <p:nvPr/>
          </p:nvSpPr>
          <p:spPr>
            <a:xfrm>
              <a:off x="5272808" y="12542730"/>
              <a:ext cx="102153" cy="118327"/>
            </a:xfrm>
            <a:custGeom>
              <a:avLst/>
              <a:gdLst/>
              <a:ahLst/>
              <a:cxnLst/>
              <a:rect l="0" t="0" r="0" b="0"/>
              <a:pathLst>
                <a:path w="102153" h="118327">
                  <a:moveTo>
                    <a:pt x="33554" y="21058"/>
                  </a:moveTo>
                  <a:lnTo>
                    <a:pt x="10678" y="46273"/>
                  </a:lnTo>
                  <a:lnTo>
                    <a:pt x="770" y="65019"/>
                  </a:lnTo>
                  <a:lnTo>
                    <a:pt x="0" y="74931"/>
                  </a:lnTo>
                  <a:lnTo>
                    <a:pt x="5383" y="95304"/>
                  </a:lnTo>
                  <a:lnTo>
                    <a:pt x="18694" y="109817"/>
                  </a:lnTo>
                  <a:lnTo>
                    <a:pt x="27157" y="115326"/>
                  </a:lnTo>
                  <a:lnTo>
                    <a:pt x="49039" y="118326"/>
                  </a:lnTo>
                  <a:lnTo>
                    <a:pt x="72022" y="114590"/>
                  </a:lnTo>
                  <a:lnTo>
                    <a:pt x="90035" y="105132"/>
                  </a:lnTo>
                  <a:lnTo>
                    <a:pt x="95775" y="96994"/>
                  </a:lnTo>
                  <a:lnTo>
                    <a:pt x="102152" y="75473"/>
                  </a:lnTo>
                  <a:lnTo>
                    <a:pt x="98747" y="53430"/>
                  </a:lnTo>
                  <a:lnTo>
                    <a:pt x="88265" y="33106"/>
                  </a:lnTo>
                  <a:lnTo>
                    <a:pt x="64973" y="10849"/>
                  </a:lnTo>
                  <a:lnTo>
                    <a:pt x="4408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4" name="Freeform 463"/>
            <p:cNvSpPr/>
            <p:nvPr/>
          </p:nvSpPr>
          <p:spPr>
            <a:xfrm>
              <a:off x="5495875" y="12669073"/>
              <a:ext cx="84229" cy="21057"/>
            </a:xfrm>
            <a:custGeom>
              <a:avLst/>
              <a:gdLst/>
              <a:ahLst/>
              <a:cxnLst/>
              <a:rect l="0" t="0" r="0" b="0"/>
              <a:pathLst>
                <a:path w="84229" h="21057">
                  <a:moveTo>
                    <a:pt x="0" y="0"/>
                  </a:moveTo>
                  <a:lnTo>
                    <a:pt x="60873" y="18210"/>
                  </a:lnTo>
                  <a:lnTo>
                    <a:pt x="84228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5" name="Freeform 464"/>
            <p:cNvSpPr/>
            <p:nvPr/>
          </p:nvSpPr>
          <p:spPr>
            <a:xfrm>
              <a:off x="5685388" y="12587175"/>
              <a:ext cx="168818" cy="281939"/>
            </a:xfrm>
            <a:custGeom>
              <a:avLst/>
              <a:gdLst/>
              <a:ahLst/>
              <a:cxnLst/>
              <a:rect l="0" t="0" r="0" b="0"/>
              <a:pathLst>
                <a:path w="168818" h="281939">
                  <a:moveTo>
                    <a:pt x="0" y="29254"/>
                  </a:moveTo>
                  <a:lnTo>
                    <a:pt x="17981" y="13613"/>
                  </a:lnTo>
                  <a:lnTo>
                    <a:pt x="34898" y="5535"/>
                  </a:lnTo>
                  <a:lnTo>
                    <a:pt x="69742" y="0"/>
                  </a:lnTo>
                  <a:lnTo>
                    <a:pt x="92998" y="4943"/>
                  </a:lnTo>
                  <a:lnTo>
                    <a:pt x="104112" y="9538"/>
                  </a:lnTo>
                  <a:lnTo>
                    <a:pt x="111522" y="17280"/>
                  </a:lnTo>
                  <a:lnTo>
                    <a:pt x="119755" y="38360"/>
                  </a:lnTo>
                  <a:lnTo>
                    <a:pt x="117175" y="60207"/>
                  </a:lnTo>
                  <a:lnTo>
                    <a:pt x="108230" y="80446"/>
                  </a:lnTo>
                  <a:lnTo>
                    <a:pt x="88870" y="104994"/>
                  </a:lnTo>
                  <a:lnTo>
                    <a:pt x="71083" y="119849"/>
                  </a:lnTo>
                  <a:lnTo>
                    <a:pt x="68446" y="125915"/>
                  </a:lnTo>
                  <a:lnTo>
                    <a:pt x="70197" y="131130"/>
                  </a:lnTo>
                  <a:lnTo>
                    <a:pt x="74874" y="135776"/>
                  </a:lnTo>
                  <a:lnTo>
                    <a:pt x="134022" y="155299"/>
                  </a:lnTo>
                  <a:lnTo>
                    <a:pt x="145500" y="158908"/>
                  </a:lnTo>
                  <a:lnTo>
                    <a:pt x="161373" y="172276"/>
                  </a:lnTo>
                  <a:lnTo>
                    <a:pt x="167243" y="180754"/>
                  </a:lnTo>
                  <a:lnTo>
                    <a:pt x="168817" y="191086"/>
                  </a:lnTo>
                  <a:lnTo>
                    <a:pt x="164327" y="215043"/>
                  </a:lnTo>
                  <a:lnTo>
                    <a:pt x="148293" y="235050"/>
                  </a:lnTo>
                  <a:lnTo>
                    <a:pt x="125570" y="250571"/>
                  </a:lnTo>
                  <a:lnTo>
                    <a:pt x="64686" y="274024"/>
                  </a:lnTo>
                  <a:lnTo>
                    <a:pt x="31585" y="28193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6" name="Freeform 465"/>
            <p:cNvSpPr/>
            <p:nvPr/>
          </p:nvSpPr>
          <p:spPr>
            <a:xfrm>
              <a:off x="5901857" y="12595373"/>
              <a:ext cx="116594" cy="252585"/>
            </a:xfrm>
            <a:custGeom>
              <a:avLst/>
              <a:gdLst/>
              <a:ahLst/>
              <a:cxnLst/>
              <a:rect l="0" t="0" r="0" b="0"/>
              <a:pathLst>
                <a:path w="116594" h="252585">
                  <a:moveTo>
                    <a:pt x="46744" y="0"/>
                  </a:moveTo>
                  <a:lnTo>
                    <a:pt x="26957" y="48931"/>
                  </a:lnTo>
                  <a:lnTo>
                    <a:pt x="11900" y="102472"/>
                  </a:lnTo>
                  <a:lnTo>
                    <a:pt x="0" y="149183"/>
                  </a:lnTo>
                  <a:lnTo>
                    <a:pt x="6488" y="206069"/>
                  </a:lnTo>
                  <a:lnTo>
                    <a:pt x="13645" y="228457"/>
                  </a:lnTo>
                  <a:lnTo>
                    <a:pt x="24624" y="246205"/>
                  </a:lnTo>
                  <a:lnTo>
                    <a:pt x="33167" y="250705"/>
                  </a:lnTo>
                  <a:lnTo>
                    <a:pt x="55137" y="252584"/>
                  </a:lnTo>
                  <a:lnTo>
                    <a:pt x="88225" y="241476"/>
                  </a:lnTo>
                  <a:lnTo>
                    <a:pt x="114667" y="217777"/>
                  </a:lnTo>
                  <a:lnTo>
                    <a:pt x="116593" y="214204"/>
                  </a:lnTo>
                  <a:lnTo>
                    <a:pt x="114366" y="214162"/>
                  </a:lnTo>
                  <a:lnTo>
                    <a:pt x="103705" y="220355"/>
                  </a:lnTo>
                  <a:lnTo>
                    <a:pt x="91167" y="230906"/>
                  </a:lnTo>
                  <a:lnTo>
                    <a:pt x="90397" y="234656"/>
                  </a:lnTo>
                  <a:lnTo>
                    <a:pt x="93394" y="237155"/>
                  </a:lnTo>
                  <a:lnTo>
                    <a:pt x="109915" y="2421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7" name="Freeform 466"/>
            <p:cNvSpPr/>
            <p:nvPr/>
          </p:nvSpPr>
          <p:spPr>
            <a:xfrm>
              <a:off x="6074943" y="12571054"/>
              <a:ext cx="126634" cy="308589"/>
            </a:xfrm>
            <a:custGeom>
              <a:avLst/>
              <a:gdLst/>
              <a:ahLst/>
              <a:cxnLst/>
              <a:rect l="0" t="0" r="0" b="0"/>
              <a:pathLst>
                <a:path w="126634" h="308589">
                  <a:moveTo>
                    <a:pt x="0" y="34847"/>
                  </a:moveTo>
                  <a:lnTo>
                    <a:pt x="11178" y="18080"/>
                  </a:lnTo>
                  <a:lnTo>
                    <a:pt x="26025" y="6729"/>
                  </a:lnTo>
                  <a:lnTo>
                    <a:pt x="34898" y="2063"/>
                  </a:lnTo>
                  <a:lnTo>
                    <a:pt x="54114" y="0"/>
                  </a:lnTo>
                  <a:lnTo>
                    <a:pt x="64152" y="1087"/>
                  </a:lnTo>
                  <a:lnTo>
                    <a:pt x="81544" y="11653"/>
                  </a:lnTo>
                  <a:lnTo>
                    <a:pt x="89458" y="19385"/>
                  </a:lnTo>
                  <a:lnTo>
                    <a:pt x="92394" y="28049"/>
                  </a:lnTo>
                  <a:lnTo>
                    <a:pt x="89417" y="47033"/>
                  </a:lnTo>
                  <a:lnTo>
                    <a:pt x="74587" y="77453"/>
                  </a:lnTo>
                  <a:lnTo>
                    <a:pt x="46058" y="110767"/>
                  </a:lnTo>
                  <a:lnTo>
                    <a:pt x="45914" y="118216"/>
                  </a:lnTo>
                  <a:lnTo>
                    <a:pt x="48156" y="125522"/>
                  </a:lnTo>
                  <a:lnTo>
                    <a:pt x="53162" y="131562"/>
                  </a:lnTo>
                  <a:lnTo>
                    <a:pt x="76973" y="145651"/>
                  </a:lnTo>
                  <a:lnTo>
                    <a:pt x="113340" y="164012"/>
                  </a:lnTo>
                  <a:lnTo>
                    <a:pt x="121184" y="170090"/>
                  </a:lnTo>
                  <a:lnTo>
                    <a:pt x="125243" y="177652"/>
                  </a:lnTo>
                  <a:lnTo>
                    <a:pt x="126633" y="195413"/>
                  </a:lnTo>
                  <a:lnTo>
                    <a:pt x="123026" y="203892"/>
                  </a:lnTo>
                  <a:lnTo>
                    <a:pt x="101183" y="227005"/>
                  </a:lnTo>
                  <a:lnTo>
                    <a:pt x="41754" y="271078"/>
                  </a:lnTo>
                  <a:lnTo>
                    <a:pt x="0" y="30858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8" name="Freeform 467"/>
            <p:cNvSpPr/>
            <p:nvPr/>
          </p:nvSpPr>
          <p:spPr>
            <a:xfrm>
              <a:off x="6272789" y="12679601"/>
              <a:ext cx="65368" cy="210571"/>
            </a:xfrm>
            <a:custGeom>
              <a:avLst/>
              <a:gdLst/>
              <a:ahLst/>
              <a:cxnLst/>
              <a:rect l="0" t="0" r="0" b="0"/>
              <a:pathLst>
                <a:path w="65368" h="210571">
                  <a:moveTo>
                    <a:pt x="65367" y="0"/>
                  </a:moveTo>
                  <a:lnTo>
                    <a:pt x="36058" y="55140"/>
                  </a:lnTo>
                  <a:lnTo>
                    <a:pt x="10141" y="118169"/>
                  </a:lnTo>
                  <a:lnTo>
                    <a:pt x="658" y="143768"/>
                  </a:lnTo>
                  <a:lnTo>
                    <a:pt x="0" y="154337"/>
                  </a:lnTo>
                  <a:lnTo>
                    <a:pt x="5510" y="172319"/>
                  </a:lnTo>
                  <a:lnTo>
                    <a:pt x="44309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9" name="Freeform 468"/>
            <p:cNvSpPr/>
            <p:nvPr/>
          </p:nvSpPr>
          <p:spPr>
            <a:xfrm>
              <a:off x="6376092" y="12711186"/>
              <a:ext cx="102032" cy="130944"/>
            </a:xfrm>
            <a:custGeom>
              <a:avLst/>
              <a:gdLst/>
              <a:ahLst/>
              <a:cxnLst/>
              <a:rect l="0" t="0" r="0" b="0"/>
              <a:pathLst>
                <a:path w="102032" h="130944">
                  <a:moveTo>
                    <a:pt x="35763" y="0"/>
                  </a:moveTo>
                  <a:lnTo>
                    <a:pt x="20122" y="26386"/>
                  </a:lnTo>
                  <a:lnTo>
                    <a:pt x="919" y="83313"/>
                  </a:lnTo>
                  <a:lnTo>
                    <a:pt x="0" y="104879"/>
                  </a:lnTo>
                  <a:lnTo>
                    <a:pt x="1392" y="115543"/>
                  </a:lnTo>
                  <a:lnTo>
                    <a:pt x="7000" y="122653"/>
                  </a:lnTo>
                  <a:lnTo>
                    <a:pt x="25709" y="130551"/>
                  </a:lnTo>
                  <a:lnTo>
                    <a:pt x="46502" y="130943"/>
                  </a:lnTo>
                  <a:lnTo>
                    <a:pt x="56961" y="129410"/>
                  </a:lnTo>
                  <a:lnTo>
                    <a:pt x="74820" y="118347"/>
                  </a:lnTo>
                  <a:lnTo>
                    <a:pt x="89386" y="100562"/>
                  </a:lnTo>
                  <a:lnTo>
                    <a:pt x="99760" y="77059"/>
                  </a:lnTo>
                  <a:lnTo>
                    <a:pt x="102031" y="54135"/>
                  </a:lnTo>
                  <a:lnTo>
                    <a:pt x="100999" y="43109"/>
                  </a:lnTo>
                  <a:lnTo>
                    <a:pt x="96801" y="34588"/>
                  </a:lnTo>
                  <a:lnTo>
                    <a:pt x="82778" y="22002"/>
                  </a:lnTo>
                  <a:lnTo>
                    <a:pt x="61727" y="18747"/>
                  </a:lnTo>
                  <a:lnTo>
                    <a:pt x="39114" y="22370"/>
                  </a:lnTo>
                  <a:lnTo>
                    <a:pt x="4178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0" name="Freeform 469"/>
            <p:cNvSpPr/>
            <p:nvPr/>
          </p:nvSpPr>
          <p:spPr>
            <a:xfrm>
              <a:off x="6517140" y="12690129"/>
              <a:ext cx="106129" cy="189514"/>
            </a:xfrm>
            <a:custGeom>
              <a:avLst/>
              <a:gdLst/>
              <a:ahLst/>
              <a:cxnLst/>
              <a:rect l="0" t="0" r="0" b="0"/>
              <a:pathLst>
                <a:path w="106129" h="189514">
                  <a:moveTo>
                    <a:pt x="63171" y="0"/>
                  </a:moveTo>
                  <a:lnTo>
                    <a:pt x="15732" y="29308"/>
                  </a:lnTo>
                  <a:lnTo>
                    <a:pt x="11658" y="37086"/>
                  </a:lnTo>
                  <a:lnTo>
                    <a:pt x="10251" y="55086"/>
                  </a:lnTo>
                  <a:lnTo>
                    <a:pt x="13853" y="62461"/>
                  </a:lnTo>
                  <a:lnTo>
                    <a:pt x="27214" y="73774"/>
                  </a:lnTo>
                  <a:lnTo>
                    <a:pt x="84768" y="97964"/>
                  </a:lnTo>
                  <a:lnTo>
                    <a:pt x="99286" y="111391"/>
                  </a:lnTo>
                  <a:lnTo>
                    <a:pt x="104795" y="119884"/>
                  </a:lnTo>
                  <a:lnTo>
                    <a:pt x="106128" y="129055"/>
                  </a:lnTo>
                  <a:lnTo>
                    <a:pt x="101369" y="148605"/>
                  </a:lnTo>
                  <a:lnTo>
                    <a:pt x="88337" y="165873"/>
                  </a:lnTo>
                  <a:lnTo>
                    <a:pt x="79948" y="173753"/>
                  </a:lnTo>
                  <a:lnTo>
                    <a:pt x="58150" y="182508"/>
                  </a:lnTo>
                  <a:lnTo>
                    <a:pt x="0" y="1895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1" name="Freeform 470"/>
            <p:cNvSpPr/>
            <p:nvPr/>
          </p:nvSpPr>
          <p:spPr>
            <a:xfrm>
              <a:off x="6688398" y="12605088"/>
              <a:ext cx="176183" cy="277721"/>
            </a:xfrm>
            <a:custGeom>
              <a:avLst/>
              <a:gdLst/>
              <a:ahLst/>
              <a:cxnLst/>
              <a:rect l="0" t="0" r="0" b="0"/>
              <a:pathLst>
                <a:path w="176183" h="277721">
                  <a:moveTo>
                    <a:pt x="49840" y="74513"/>
                  </a:moveTo>
                  <a:lnTo>
                    <a:pt x="52960" y="31821"/>
                  </a:lnTo>
                  <a:lnTo>
                    <a:pt x="55429" y="21485"/>
                  </a:lnTo>
                  <a:lnTo>
                    <a:pt x="60585" y="13424"/>
                  </a:lnTo>
                  <a:lnTo>
                    <a:pt x="75673" y="1349"/>
                  </a:lnTo>
                  <a:lnTo>
                    <a:pt x="84610" y="0"/>
                  </a:lnTo>
                  <a:lnTo>
                    <a:pt x="103898" y="4741"/>
                  </a:lnTo>
                  <a:lnTo>
                    <a:pt x="121049" y="17766"/>
                  </a:lnTo>
                  <a:lnTo>
                    <a:pt x="135301" y="35254"/>
                  </a:lnTo>
                  <a:lnTo>
                    <a:pt x="145535" y="54725"/>
                  </a:lnTo>
                  <a:lnTo>
                    <a:pt x="153231" y="113801"/>
                  </a:lnTo>
                  <a:lnTo>
                    <a:pt x="152224" y="169212"/>
                  </a:lnTo>
                  <a:lnTo>
                    <a:pt x="138148" y="213965"/>
                  </a:lnTo>
                  <a:lnTo>
                    <a:pt x="117989" y="243084"/>
                  </a:lnTo>
                  <a:lnTo>
                    <a:pt x="100016" y="259008"/>
                  </a:lnTo>
                  <a:lnTo>
                    <a:pt x="64577" y="275538"/>
                  </a:lnTo>
                  <a:lnTo>
                    <a:pt x="41182" y="277720"/>
                  </a:lnTo>
                  <a:lnTo>
                    <a:pt x="30030" y="276665"/>
                  </a:lnTo>
                  <a:lnTo>
                    <a:pt x="11400" y="266134"/>
                  </a:lnTo>
                  <a:lnTo>
                    <a:pt x="3157" y="258412"/>
                  </a:lnTo>
                  <a:lnTo>
                    <a:pt x="0" y="250925"/>
                  </a:lnTo>
                  <a:lnTo>
                    <a:pt x="236" y="243594"/>
                  </a:lnTo>
                  <a:lnTo>
                    <a:pt x="2733" y="236366"/>
                  </a:lnTo>
                  <a:lnTo>
                    <a:pt x="9076" y="233888"/>
                  </a:lnTo>
                  <a:lnTo>
                    <a:pt x="71494" y="241311"/>
                  </a:lnTo>
                  <a:lnTo>
                    <a:pt x="132760" y="231297"/>
                  </a:lnTo>
                  <a:lnTo>
                    <a:pt x="159027" y="221573"/>
                  </a:lnTo>
                  <a:lnTo>
                    <a:pt x="176182" y="21138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2" name="Freeform 471"/>
            <p:cNvSpPr/>
            <p:nvPr/>
          </p:nvSpPr>
          <p:spPr>
            <a:xfrm>
              <a:off x="6932214" y="12626958"/>
              <a:ext cx="6067" cy="252685"/>
            </a:xfrm>
            <a:custGeom>
              <a:avLst/>
              <a:gdLst/>
              <a:ahLst/>
              <a:cxnLst/>
              <a:rect l="0" t="0" r="0" b="0"/>
              <a:pathLst>
                <a:path w="6067" h="252685">
                  <a:moveTo>
                    <a:pt x="6066" y="0"/>
                  </a:moveTo>
                  <a:lnTo>
                    <a:pt x="2946" y="48931"/>
                  </a:lnTo>
                  <a:lnTo>
                    <a:pt x="0" y="77899"/>
                  </a:lnTo>
                  <a:lnTo>
                    <a:pt x="4521" y="131331"/>
                  </a:lnTo>
                  <a:lnTo>
                    <a:pt x="5761" y="191929"/>
                  </a:lnTo>
                  <a:lnTo>
                    <a:pt x="6066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3" name="Freeform 472"/>
            <p:cNvSpPr/>
            <p:nvPr/>
          </p:nvSpPr>
          <p:spPr>
            <a:xfrm>
              <a:off x="6990922" y="12500616"/>
              <a:ext cx="70697" cy="137053"/>
            </a:xfrm>
            <a:custGeom>
              <a:avLst/>
              <a:gdLst/>
              <a:ahLst/>
              <a:cxnLst/>
              <a:rect l="0" t="0" r="0" b="0"/>
              <a:pathLst>
                <a:path w="70697" h="137053">
                  <a:moveTo>
                    <a:pt x="10528" y="10528"/>
                  </a:moveTo>
                  <a:lnTo>
                    <a:pt x="2196" y="59460"/>
                  </a:lnTo>
                  <a:lnTo>
                    <a:pt x="3770" y="101066"/>
                  </a:lnTo>
                  <a:lnTo>
                    <a:pt x="6023" y="113001"/>
                  </a:lnTo>
                  <a:lnTo>
                    <a:pt x="11034" y="122128"/>
                  </a:lnTo>
                  <a:lnTo>
                    <a:pt x="25961" y="135387"/>
                  </a:lnTo>
                  <a:lnTo>
                    <a:pt x="33685" y="137052"/>
                  </a:lnTo>
                  <a:lnTo>
                    <a:pt x="41174" y="135821"/>
                  </a:lnTo>
                  <a:lnTo>
                    <a:pt x="48506" y="132662"/>
                  </a:lnTo>
                  <a:lnTo>
                    <a:pt x="59773" y="116672"/>
                  </a:lnTo>
                  <a:lnTo>
                    <a:pt x="67510" y="93968"/>
                  </a:lnTo>
                  <a:lnTo>
                    <a:pt x="70696" y="56048"/>
                  </a:lnTo>
                  <a:lnTo>
                    <a:pt x="67296" y="33099"/>
                  </a:lnTo>
                  <a:lnTo>
                    <a:pt x="62411" y="24406"/>
                  </a:lnTo>
                  <a:lnTo>
                    <a:pt x="47625" y="11628"/>
                  </a:lnTo>
                  <a:lnTo>
                    <a:pt x="29355" y="5168"/>
                  </a:lnTo>
                  <a:lnTo>
                    <a:pt x="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4" name="Freeform 473"/>
            <p:cNvSpPr/>
            <p:nvPr/>
          </p:nvSpPr>
          <p:spPr>
            <a:xfrm>
              <a:off x="7275191" y="12584844"/>
              <a:ext cx="10529" cy="178985"/>
            </a:xfrm>
            <a:custGeom>
              <a:avLst/>
              <a:gdLst/>
              <a:ahLst/>
              <a:cxnLst/>
              <a:rect l="0" t="0" r="0" b="0"/>
              <a:pathLst>
                <a:path w="10529" h="178985">
                  <a:moveTo>
                    <a:pt x="10528" y="0"/>
                  </a:moveTo>
                  <a:lnTo>
                    <a:pt x="2195" y="48931"/>
                  </a:lnTo>
                  <a:lnTo>
                    <a:pt x="433" y="108061"/>
                  </a:lnTo>
                  <a:lnTo>
                    <a:pt x="57" y="166409"/>
                  </a:lnTo>
                  <a:lnTo>
                    <a:pt x="0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5" name="Freeform 474"/>
            <p:cNvSpPr/>
            <p:nvPr/>
          </p:nvSpPr>
          <p:spPr>
            <a:xfrm>
              <a:off x="7243605" y="12658543"/>
              <a:ext cx="84229" cy="31587"/>
            </a:xfrm>
            <a:custGeom>
              <a:avLst/>
              <a:gdLst/>
              <a:ahLst/>
              <a:cxnLst/>
              <a:rect l="0" t="0" r="0" b="0"/>
              <a:pathLst>
                <a:path w="84229" h="31587">
                  <a:moveTo>
                    <a:pt x="0" y="0"/>
                  </a:moveTo>
                  <a:lnTo>
                    <a:pt x="58617" y="20243"/>
                  </a:lnTo>
                  <a:lnTo>
                    <a:pt x="84228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6" name="Freeform 475"/>
            <p:cNvSpPr/>
            <p:nvPr/>
          </p:nvSpPr>
          <p:spPr>
            <a:xfrm>
              <a:off x="7506819" y="12605142"/>
              <a:ext cx="189513" cy="188102"/>
            </a:xfrm>
            <a:custGeom>
              <a:avLst/>
              <a:gdLst/>
              <a:ahLst/>
              <a:cxnLst/>
              <a:rect l="0" t="0" r="0" b="0"/>
              <a:pathLst>
                <a:path w="189513" h="188102">
                  <a:moveTo>
                    <a:pt x="0" y="63931"/>
                  </a:moveTo>
                  <a:lnTo>
                    <a:pt x="29308" y="25557"/>
                  </a:lnTo>
                  <a:lnTo>
                    <a:pt x="55087" y="4337"/>
                  </a:lnTo>
                  <a:lnTo>
                    <a:pt x="64801" y="804"/>
                  </a:lnTo>
                  <a:lnTo>
                    <a:pt x="84952" y="0"/>
                  </a:lnTo>
                  <a:lnTo>
                    <a:pt x="92899" y="4932"/>
                  </a:lnTo>
                  <a:lnTo>
                    <a:pt x="104849" y="22891"/>
                  </a:lnTo>
                  <a:lnTo>
                    <a:pt x="113647" y="79784"/>
                  </a:lnTo>
                  <a:lnTo>
                    <a:pt x="118504" y="134176"/>
                  </a:lnTo>
                  <a:lnTo>
                    <a:pt x="130259" y="168193"/>
                  </a:lnTo>
                  <a:lnTo>
                    <a:pt x="135972" y="179062"/>
                  </a:lnTo>
                  <a:lnTo>
                    <a:pt x="143290" y="185139"/>
                  </a:lnTo>
                  <a:lnTo>
                    <a:pt x="151679" y="188020"/>
                  </a:lnTo>
                  <a:lnTo>
                    <a:pt x="168018" y="188101"/>
                  </a:lnTo>
                  <a:lnTo>
                    <a:pt x="189512" y="17974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7" name="Freeform 476"/>
            <p:cNvSpPr/>
            <p:nvPr/>
          </p:nvSpPr>
          <p:spPr>
            <a:xfrm>
              <a:off x="7548933" y="12605901"/>
              <a:ext cx="147399" cy="252685"/>
            </a:xfrm>
            <a:custGeom>
              <a:avLst/>
              <a:gdLst/>
              <a:ahLst/>
              <a:cxnLst/>
              <a:rect l="0" t="0" r="0" b="0"/>
              <a:pathLst>
                <a:path w="147399" h="252685">
                  <a:moveTo>
                    <a:pt x="147398" y="0"/>
                  </a:moveTo>
                  <a:lnTo>
                    <a:pt x="118090" y="34897"/>
                  </a:lnTo>
                  <a:lnTo>
                    <a:pt x="86165" y="95047"/>
                  </a:lnTo>
                  <a:lnTo>
                    <a:pt x="54550" y="152365"/>
                  </a:lnTo>
                  <a:lnTo>
                    <a:pt x="22962" y="211006"/>
                  </a:lnTo>
                  <a:lnTo>
                    <a:pt x="0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8" name="Freeform 477"/>
            <p:cNvSpPr/>
            <p:nvPr/>
          </p:nvSpPr>
          <p:spPr>
            <a:xfrm>
              <a:off x="7885844" y="12605901"/>
              <a:ext cx="115814" cy="10529"/>
            </a:xfrm>
            <a:custGeom>
              <a:avLst/>
              <a:gdLst/>
              <a:ahLst/>
              <a:cxnLst/>
              <a:rect l="0" t="0" r="0" b="0"/>
              <a:pathLst>
                <a:path w="115814" h="10529">
                  <a:moveTo>
                    <a:pt x="0" y="10528"/>
                  </a:moveTo>
                  <a:lnTo>
                    <a:pt x="58617" y="1464"/>
                  </a:lnTo>
                  <a:lnTo>
                    <a:pt x="11581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9" name="Freeform 478"/>
            <p:cNvSpPr/>
            <p:nvPr/>
          </p:nvSpPr>
          <p:spPr>
            <a:xfrm>
              <a:off x="7885844" y="12690129"/>
              <a:ext cx="157928" cy="10530"/>
            </a:xfrm>
            <a:custGeom>
              <a:avLst/>
              <a:gdLst/>
              <a:ahLst/>
              <a:cxnLst/>
              <a:rect l="0" t="0" r="0" b="0"/>
              <a:pathLst>
                <a:path w="157928" h="10530">
                  <a:moveTo>
                    <a:pt x="0" y="0"/>
                  </a:moveTo>
                  <a:lnTo>
                    <a:pt x="54144" y="3120"/>
                  </a:lnTo>
                  <a:lnTo>
                    <a:pt x="109091" y="9066"/>
                  </a:lnTo>
                  <a:lnTo>
                    <a:pt x="157927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0" name="Freeform 479"/>
            <p:cNvSpPr/>
            <p:nvPr/>
          </p:nvSpPr>
          <p:spPr>
            <a:xfrm>
              <a:off x="8208656" y="12532202"/>
              <a:ext cx="159021" cy="242113"/>
            </a:xfrm>
            <a:custGeom>
              <a:avLst/>
              <a:gdLst/>
              <a:ahLst/>
              <a:cxnLst/>
              <a:rect l="0" t="0" r="0" b="0"/>
              <a:pathLst>
                <a:path w="159021" h="242113">
                  <a:moveTo>
                    <a:pt x="77271" y="0"/>
                  </a:moveTo>
                  <a:lnTo>
                    <a:pt x="42524" y="61110"/>
                  </a:lnTo>
                  <a:lnTo>
                    <a:pt x="22271" y="111117"/>
                  </a:lnTo>
                  <a:lnTo>
                    <a:pt x="1676" y="171038"/>
                  </a:lnTo>
                  <a:lnTo>
                    <a:pt x="0" y="196509"/>
                  </a:lnTo>
                  <a:lnTo>
                    <a:pt x="1190" y="208214"/>
                  </a:lnTo>
                  <a:lnTo>
                    <a:pt x="11873" y="227460"/>
                  </a:lnTo>
                  <a:lnTo>
                    <a:pt x="19634" y="235868"/>
                  </a:lnTo>
                  <a:lnTo>
                    <a:pt x="28318" y="240303"/>
                  </a:lnTo>
                  <a:lnTo>
                    <a:pt x="47326" y="242112"/>
                  </a:lnTo>
                  <a:lnTo>
                    <a:pt x="83347" y="230964"/>
                  </a:lnTo>
                  <a:lnTo>
                    <a:pt x="118065" y="201665"/>
                  </a:lnTo>
                  <a:lnTo>
                    <a:pt x="144427" y="158248"/>
                  </a:lnTo>
                  <a:lnTo>
                    <a:pt x="155921" y="124096"/>
                  </a:lnTo>
                  <a:lnTo>
                    <a:pt x="159020" y="94149"/>
                  </a:lnTo>
                  <a:lnTo>
                    <a:pt x="151039" y="67580"/>
                  </a:lnTo>
                  <a:lnTo>
                    <a:pt x="135793" y="46413"/>
                  </a:lnTo>
                  <a:lnTo>
                    <a:pt x="98328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82" name="Freeform 481"/>
          <p:cNvSpPr/>
          <p:nvPr/>
        </p:nvSpPr>
        <p:spPr>
          <a:xfrm>
            <a:off x="5917015" y="12727101"/>
            <a:ext cx="105997" cy="68314"/>
          </a:xfrm>
          <a:custGeom>
            <a:avLst/>
            <a:gdLst/>
            <a:ahLst/>
            <a:cxnLst/>
            <a:rect l="0" t="0" r="0" b="0"/>
            <a:pathLst>
              <a:path w="105997" h="68314">
                <a:moveTo>
                  <a:pt x="63171" y="57785"/>
                </a:moveTo>
                <a:lnTo>
                  <a:pt x="87218" y="48210"/>
                </a:lnTo>
                <a:lnTo>
                  <a:pt x="101545" y="37542"/>
                </a:lnTo>
                <a:lnTo>
                  <a:pt x="105131" y="30252"/>
                </a:lnTo>
                <a:lnTo>
                  <a:pt x="105996" y="12793"/>
                </a:lnTo>
                <a:lnTo>
                  <a:pt x="101080" y="6733"/>
                </a:lnTo>
                <a:lnTo>
                  <a:pt x="83139" y="0"/>
                </a:lnTo>
                <a:lnTo>
                  <a:pt x="52320" y="1799"/>
                </a:lnTo>
                <a:lnTo>
                  <a:pt x="34562" y="9895"/>
                </a:lnTo>
                <a:lnTo>
                  <a:pt x="26551" y="15330"/>
                </a:lnTo>
                <a:lnTo>
                  <a:pt x="14530" y="30727"/>
                </a:lnTo>
                <a:lnTo>
                  <a:pt x="0" y="68313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92" name="Group 491"/>
          <p:cNvGrpSpPr/>
          <p:nvPr/>
        </p:nvGrpSpPr>
        <p:grpSpPr>
          <a:xfrm>
            <a:off x="4515934" y="13195498"/>
            <a:ext cx="1264212" cy="273741"/>
            <a:chOff x="4515934" y="13195498"/>
            <a:chExt cx="1264212" cy="273741"/>
          </a:xfrm>
        </p:grpSpPr>
        <p:sp>
          <p:nvSpPr>
            <p:cNvPr id="483" name="Freeform 482"/>
            <p:cNvSpPr/>
            <p:nvPr/>
          </p:nvSpPr>
          <p:spPr>
            <a:xfrm>
              <a:off x="4515934" y="13218261"/>
              <a:ext cx="127134" cy="229920"/>
            </a:xfrm>
            <a:custGeom>
              <a:avLst/>
              <a:gdLst/>
              <a:ahLst/>
              <a:cxnLst/>
              <a:rect l="0" t="0" r="0" b="0"/>
              <a:pathLst>
                <a:path w="127134" h="229920">
                  <a:moveTo>
                    <a:pt x="21848" y="82520"/>
                  </a:moveTo>
                  <a:lnTo>
                    <a:pt x="16259" y="65752"/>
                  </a:lnTo>
                  <a:lnTo>
                    <a:pt x="16634" y="48161"/>
                  </a:lnTo>
                  <a:lnTo>
                    <a:pt x="26408" y="8274"/>
                  </a:lnTo>
                  <a:lnTo>
                    <a:pt x="31907" y="2607"/>
                  </a:lnTo>
                  <a:lnTo>
                    <a:pt x="39082" y="0"/>
                  </a:lnTo>
                  <a:lnTo>
                    <a:pt x="56414" y="222"/>
                  </a:lnTo>
                  <a:lnTo>
                    <a:pt x="75815" y="4220"/>
                  </a:lnTo>
                  <a:lnTo>
                    <a:pt x="93017" y="16135"/>
                  </a:lnTo>
                  <a:lnTo>
                    <a:pt x="107291" y="34299"/>
                  </a:lnTo>
                  <a:lnTo>
                    <a:pt x="117534" y="57968"/>
                  </a:lnTo>
                  <a:lnTo>
                    <a:pt x="119747" y="84088"/>
                  </a:lnTo>
                  <a:lnTo>
                    <a:pt x="115662" y="111294"/>
                  </a:lnTo>
                  <a:lnTo>
                    <a:pt x="99038" y="151747"/>
                  </a:lnTo>
                  <a:lnTo>
                    <a:pt x="52507" y="208274"/>
                  </a:lnTo>
                  <a:lnTo>
                    <a:pt x="21573" y="229096"/>
                  </a:lnTo>
                  <a:lnTo>
                    <a:pt x="13476" y="229370"/>
                  </a:lnTo>
                  <a:lnTo>
                    <a:pt x="6908" y="226045"/>
                  </a:lnTo>
                  <a:lnTo>
                    <a:pt x="1360" y="220317"/>
                  </a:lnTo>
                  <a:lnTo>
                    <a:pt x="0" y="212990"/>
                  </a:lnTo>
                  <a:lnTo>
                    <a:pt x="4729" y="195489"/>
                  </a:lnTo>
                  <a:lnTo>
                    <a:pt x="11605" y="189418"/>
                  </a:lnTo>
                  <a:lnTo>
                    <a:pt x="31723" y="182674"/>
                  </a:lnTo>
                  <a:lnTo>
                    <a:pt x="41300" y="183215"/>
                  </a:lnTo>
                  <a:lnTo>
                    <a:pt x="58179" y="190055"/>
                  </a:lnTo>
                  <a:lnTo>
                    <a:pt x="118610" y="226101"/>
                  </a:lnTo>
                  <a:lnTo>
                    <a:pt x="127133" y="22991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4" name="Freeform 483"/>
            <p:cNvSpPr/>
            <p:nvPr/>
          </p:nvSpPr>
          <p:spPr>
            <a:xfrm>
              <a:off x="4707274" y="13248140"/>
              <a:ext cx="85991" cy="209842"/>
            </a:xfrm>
            <a:custGeom>
              <a:avLst/>
              <a:gdLst/>
              <a:ahLst/>
              <a:cxnLst/>
              <a:rect l="0" t="0" r="0" b="0"/>
              <a:pathLst>
                <a:path w="85991" h="209842">
                  <a:moveTo>
                    <a:pt x="30549" y="0"/>
                  </a:moveTo>
                  <a:lnTo>
                    <a:pt x="10763" y="48930"/>
                  </a:lnTo>
                  <a:lnTo>
                    <a:pt x="2461" y="99896"/>
                  </a:lnTo>
                  <a:lnTo>
                    <a:pt x="0" y="153210"/>
                  </a:lnTo>
                  <a:lnTo>
                    <a:pt x="1764" y="181567"/>
                  </a:lnTo>
                  <a:lnTo>
                    <a:pt x="10347" y="201969"/>
                  </a:lnTo>
                  <a:lnTo>
                    <a:pt x="17081" y="207176"/>
                  </a:lnTo>
                  <a:lnTo>
                    <a:pt x="25080" y="209477"/>
                  </a:lnTo>
                  <a:lnTo>
                    <a:pt x="33922" y="209841"/>
                  </a:lnTo>
                  <a:lnTo>
                    <a:pt x="42157" y="206575"/>
                  </a:lnTo>
                  <a:lnTo>
                    <a:pt x="57545" y="193586"/>
                  </a:lnTo>
                  <a:lnTo>
                    <a:pt x="73773" y="166543"/>
                  </a:lnTo>
                  <a:lnTo>
                    <a:pt x="85990" y="125125"/>
                  </a:lnTo>
                  <a:lnTo>
                    <a:pt x="85841" y="75807"/>
                  </a:lnTo>
                  <a:lnTo>
                    <a:pt x="78388" y="35329"/>
                  </a:lnTo>
                  <a:lnTo>
                    <a:pt x="63181" y="6699"/>
                  </a:lnTo>
                  <a:lnTo>
                    <a:pt x="55813" y="2127"/>
                  </a:lnTo>
                  <a:lnTo>
                    <a:pt x="38268" y="164"/>
                  </a:lnTo>
                  <a:lnTo>
                    <a:pt x="32186" y="1279"/>
                  </a:lnTo>
                  <a:lnTo>
                    <a:pt x="28131" y="3192"/>
                  </a:lnTo>
                  <a:lnTo>
                    <a:pt x="2002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5" name="Freeform 484"/>
            <p:cNvSpPr/>
            <p:nvPr/>
          </p:nvSpPr>
          <p:spPr>
            <a:xfrm>
              <a:off x="4845689" y="13195498"/>
              <a:ext cx="95190" cy="252365"/>
            </a:xfrm>
            <a:custGeom>
              <a:avLst/>
              <a:gdLst/>
              <a:ahLst/>
              <a:cxnLst/>
              <a:rect l="0" t="0" r="0" b="0"/>
              <a:pathLst>
                <a:path w="95190" h="252365">
                  <a:moveTo>
                    <a:pt x="29005" y="0"/>
                  </a:moveTo>
                  <a:lnTo>
                    <a:pt x="14534" y="34792"/>
                  </a:lnTo>
                  <a:lnTo>
                    <a:pt x="6129" y="96775"/>
                  </a:lnTo>
                  <a:lnTo>
                    <a:pt x="0" y="151116"/>
                  </a:lnTo>
                  <a:lnTo>
                    <a:pt x="1304" y="202312"/>
                  </a:lnTo>
                  <a:lnTo>
                    <a:pt x="7335" y="226786"/>
                  </a:lnTo>
                  <a:lnTo>
                    <a:pt x="17814" y="245462"/>
                  </a:lnTo>
                  <a:lnTo>
                    <a:pt x="26224" y="250209"/>
                  </a:lnTo>
                  <a:lnTo>
                    <a:pt x="48046" y="252364"/>
                  </a:lnTo>
                  <a:lnTo>
                    <a:pt x="67104" y="246303"/>
                  </a:lnTo>
                  <a:lnTo>
                    <a:pt x="75461" y="241410"/>
                  </a:lnTo>
                  <a:lnTo>
                    <a:pt x="87867" y="226616"/>
                  </a:lnTo>
                  <a:lnTo>
                    <a:pt x="92813" y="217757"/>
                  </a:lnTo>
                  <a:lnTo>
                    <a:pt x="95189" y="195436"/>
                  </a:lnTo>
                  <a:lnTo>
                    <a:pt x="94185" y="182933"/>
                  </a:lnTo>
                  <a:lnTo>
                    <a:pt x="88836" y="174599"/>
                  </a:lnTo>
                  <a:lnTo>
                    <a:pt x="80590" y="169041"/>
                  </a:lnTo>
                  <a:lnTo>
                    <a:pt x="70414" y="165337"/>
                  </a:lnTo>
                  <a:lnTo>
                    <a:pt x="61290" y="165207"/>
                  </a:lnTo>
                  <a:lnTo>
                    <a:pt x="44914" y="171301"/>
                  </a:lnTo>
                  <a:lnTo>
                    <a:pt x="32956" y="184928"/>
                  </a:lnTo>
                  <a:lnTo>
                    <a:pt x="24912" y="202682"/>
                  </a:lnTo>
                  <a:lnTo>
                    <a:pt x="18476" y="2421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6" name="Freeform 485"/>
            <p:cNvSpPr/>
            <p:nvPr/>
          </p:nvSpPr>
          <p:spPr>
            <a:xfrm>
              <a:off x="5022093" y="13395538"/>
              <a:ext cx="1" cy="42115"/>
            </a:xfrm>
            <a:custGeom>
              <a:avLst/>
              <a:gdLst/>
              <a:ahLst/>
              <a:cxnLst/>
              <a:rect l="0" t="0" r="0" b="0"/>
              <a:pathLst>
                <a:path w="1" h="42115">
                  <a:moveTo>
                    <a:pt x="0" y="0"/>
                  </a:move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7" name="Freeform 486"/>
            <p:cNvSpPr/>
            <p:nvPr/>
          </p:nvSpPr>
          <p:spPr>
            <a:xfrm>
              <a:off x="5070172" y="13237612"/>
              <a:ext cx="88792" cy="105286"/>
            </a:xfrm>
            <a:custGeom>
              <a:avLst/>
              <a:gdLst/>
              <a:ahLst/>
              <a:cxnLst/>
              <a:rect l="0" t="0" r="0" b="0"/>
              <a:pathLst>
                <a:path w="88792" h="105286">
                  <a:moveTo>
                    <a:pt x="15092" y="0"/>
                  </a:moveTo>
                  <a:lnTo>
                    <a:pt x="438" y="43961"/>
                  </a:lnTo>
                  <a:lnTo>
                    <a:pt x="0" y="63991"/>
                  </a:lnTo>
                  <a:lnTo>
                    <a:pt x="1521" y="74246"/>
                  </a:lnTo>
                  <a:lnTo>
                    <a:pt x="7215" y="81082"/>
                  </a:lnTo>
                  <a:lnTo>
                    <a:pt x="57324" y="98544"/>
                  </a:lnTo>
                  <a:lnTo>
                    <a:pt x="88791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8" name="Freeform 487"/>
            <p:cNvSpPr/>
            <p:nvPr/>
          </p:nvSpPr>
          <p:spPr>
            <a:xfrm>
              <a:off x="5137906" y="13227082"/>
              <a:ext cx="21058" cy="242157"/>
            </a:xfrm>
            <a:custGeom>
              <a:avLst/>
              <a:gdLst/>
              <a:ahLst/>
              <a:cxnLst/>
              <a:rect l="0" t="0" r="0" b="0"/>
              <a:pathLst>
                <a:path w="21058" h="242157">
                  <a:moveTo>
                    <a:pt x="21057" y="0"/>
                  </a:moveTo>
                  <a:lnTo>
                    <a:pt x="13822" y="27557"/>
                  </a:lnTo>
                  <a:lnTo>
                    <a:pt x="11179" y="90018"/>
                  </a:lnTo>
                  <a:lnTo>
                    <a:pt x="7602" y="145996"/>
                  </a:lnTo>
                  <a:lnTo>
                    <a:pt x="2253" y="196506"/>
                  </a:lnTo>
                  <a:lnTo>
                    <a:pt x="0" y="2421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9" name="Freeform 488"/>
            <p:cNvSpPr/>
            <p:nvPr/>
          </p:nvSpPr>
          <p:spPr>
            <a:xfrm>
              <a:off x="5232663" y="13204423"/>
              <a:ext cx="84229" cy="212174"/>
            </a:xfrm>
            <a:custGeom>
              <a:avLst/>
              <a:gdLst/>
              <a:ahLst/>
              <a:cxnLst/>
              <a:rect l="0" t="0" r="0" b="0"/>
              <a:pathLst>
                <a:path w="84229" h="212174">
                  <a:moveTo>
                    <a:pt x="0" y="12131"/>
                  </a:moveTo>
                  <a:lnTo>
                    <a:pt x="11178" y="953"/>
                  </a:lnTo>
                  <a:lnTo>
                    <a:pt x="16811" y="0"/>
                  </a:lnTo>
                  <a:lnTo>
                    <a:pt x="22906" y="1704"/>
                  </a:lnTo>
                  <a:lnTo>
                    <a:pt x="29308" y="5180"/>
                  </a:lnTo>
                  <a:lnTo>
                    <a:pt x="49498" y="32427"/>
                  </a:lnTo>
                  <a:lnTo>
                    <a:pt x="59120" y="70137"/>
                  </a:lnTo>
                  <a:lnTo>
                    <a:pt x="61971" y="110947"/>
                  </a:lnTo>
                  <a:lnTo>
                    <a:pt x="56398" y="135598"/>
                  </a:lnTo>
                  <a:lnTo>
                    <a:pt x="28796" y="198272"/>
                  </a:lnTo>
                  <a:lnTo>
                    <a:pt x="22706" y="206415"/>
                  </a:lnTo>
                  <a:lnTo>
                    <a:pt x="16308" y="209503"/>
                  </a:lnTo>
                  <a:lnTo>
                    <a:pt x="9702" y="209224"/>
                  </a:lnTo>
                  <a:lnTo>
                    <a:pt x="2958" y="206697"/>
                  </a:lnTo>
                  <a:lnTo>
                    <a:pt x="1972" y="203843"/>
                  </a:lnTo>
                  <a:lnTo>
                    <a:pt x="4824" y="200769"/>
                  </a:lnTo>
                  <a:lnTo>
                    <a:pt x="10235" y="197551"/>
                  </a:lnTo>
                  <a:lnTo>
                    <a:pt x="28725" y="197096"/>
                  </a:lnTo>
                  <a:lnTo>
                    <a:pt x="84228" y="21217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0" name="Freeform 489"/>
            <p:cNvSpPr/>
            <p:nvPr/>
          </p:nvSpPr>
          <p:spPr>
            <a:xfrm>
              <a:off x="5349319" y="13206026"/>
              <a:ext cx="89570" cy="259074"/>
            </a:xfrm>
            <a:custGeom>
              <a:avLst/>
              <a:gdLst/>
              <a:ahLst/>
              <a:cxnLst/>
              <a:rect l="0" t="0" r="0" b="0"/>
              <a:pathLst>
                <a:path w="89570" h="259074">
                  <a:moveTo>
                    <a:pt x="20214" y="0"/>
                  </a:moveTo>
                  <a:lnTo>
                    <a:pt x="8762" y="60382"/>
                  </a:lnTo>
                  <a:lnTo>
                    <a:pt x="2003" y="118106"/>
                  </a:lnTo>
                  <a:lnTo>
                    <a:pt x="0" y="176543"/>
                  </a:lnTo>
                  <a:lnTo>
                    <a:pt x="2527" y="227783"/>
                  </a:lnTo>
                  <a:lnTo>
                    <a:pt x="4913" y="243101"/>
                  </a:lnTo>
                  <a:lnTo>
                    <a:pt x="11184" y="252144"/>
                  </a:lnTo>
                  <a:lnTo>
                    <a:pt x="20043" y="257003"/>
                  </a:lnTo>
                  <a:lnTo>
                    <a:pt x="30628" y="259073"/>
                  </a:lnTo>
                  <a:lnTo>
                    <a:pt x="40026" y="256942"/>
                  </a:lnTo>
                  <a:lnTo>
                    <a:pt x="56706" y="245218"/>
                  </a:lnTo>
                  <a:lnTo>
                    <a:pt x="79250" y="213295"/>
                  </a:lnTo>
                  <a:lnTo>
                    <a:pt x="89569" y="174203"/>
                  </a:lnTo>
                  <a:lnTo>
                    <a:pt x="87508" y="164098"/>
                  </a:lnTo>
                  <a:lnTo>
                    <a:pt x="82624" y="156192"/>
                  </a:lnTo>
                  <a:lnTo>
                    <a:pt x="75859" y="149752"/>
                  </a:lnTo>
                  <a:lnTo>
                    <a:pt x="69009" y="148968"/>
                  </a:lnTo>
                  <a:lnTo>
                    <a:pt x="62103" y="151955"/>
                  </a:lnTo>
                  <a:lnTo>
                    <a:pt x="41205" y="172926"/>
                  </a:lnTo>
                  <a:lnTo>
                    <a:pt x="23314" y="201364"/>
                  </a:lnTo>
                  <a:lnTo>
                    <a:pt x="9686" y="2421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1" name="Freeform 490"/>
            <p:cNvSpPr/>
            <p:nvPr/>
          </p:nvSpPr>
          <p:spPr>
            <a:xfrm>
              <a:off x="5685389" y="13290253"/>
              <a:ext cx="94757" cy="21059"/>
            </a:xfrm>
            <a:custGeom>
              <a:avLst/>
              <a:gdLst/>
              <a:ahLst/>
              <a:cxnLst/>
              <a:rect l="0" t="0" r="0" b="0"/>
              <a:pathLst>
                <a:path w="94757" h="21059">
                  <a:moveTo>
                    <a:pt x="0" y="21058"/>
                  </a:moveTo>
                  <a:lnTo>
                    <a:pt x="58616" y="6403"/>
                  </a:lnTo>
                  <a:lnTo>
                    <a:pt x="947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07" name="Group 506"/>
          <p:cNvGrpSpPr/>
          <p:nvPr/>
        </p:nvGrpSpPr>
        <p:grpSpPr>
          <a:xfrm>
            <a:off x="5938072" y="13195498"/>
            <a:ext cx="2092200" cy="294798"/>
            <a:chOff x="5938072" y="13195498"/>
            <a:chExt cx="2092200" cy="294798"/>
          </a:xfrm>
        </p:grpSpPr>
        <p:sp>
          <p:nvSpPr>
            <p:cNvPr id="493" name="Freeform 492"/>
            <p:cNvSpPr/>
            <p:nvPr/>
          </p:nvSpPr>
          <p:spPr>
            <a:xfrm>
              <a:off x="5938072" y="13195498"/>
              <a:ext cx="88681" cy="273741"/>
            </a:xfrm>
            <a:custGeom>
              <a:avLst/>
              <a:gdLst/>
              <a:ahLst/>
              <a:cxnLst/>
              <a:rect l="0" t="0" r="0" b="0"/>
              <a:pathLst>
                <a:path w="88681" h="273741">
                  <a:moveTo>
                    <a:pt x="0" y="0"/>
                  </a:moveTo>
                  <a:lnTo>
                    <a:pt x="53875" y="17959"/>
                  </a:lnTo>
                  <a:lnTo>
                    <a:pt x="74247" y="24749"/>
                  </a:lnTo>
                  <a:lnTo>
                    <a:pt x="81084" y="31707"/>
                  </a:lnTo>
                  <a:lnTo>
                    <a:pt x="88680" y="51915"/>
                  </a:lnTo>
                  <a:lnTo>
                    <a:pt x="87196" y="61516"/>
                  </a:lnTo>
                  <a:lnTo>
                    <a:pt x="55850" y="106683"/>
                  </a:lnTo>
                  <a:lnTo>
                    <a:pt x="38860" y="120724"/>
                  </a:lnTo>
                  <a:lnTo>
                    <a:pt x="29416" y="126105"/>
                  </a:lnTo>
                  <a:lnTo>
                    <a:pt x="27800" y="129694"/>
                  </a:lnTo>
                  <a:lnTo>
                    <a:pt x="31402" y="132086"/>
                  </a:lnTo>
                  <a:lnTo>
                    <a:pt x="70804" y="141515"/>
                  </a:lnTo>
                  <a:lnTo>
                    <a:pt x="77618" y="146986"/>
                  </a:lnTo>
                  <a:lnTo>
                    <a:pt x="80991" y="154142"/>
                  </a:lnTo>
                  <a:lnTo>
                    <a:pt x="81620" y="171453"/>
                  </a:lnTo>
                  <a:lnTo>
                    <a:pt x="74227" y="200929"/>
                  </a:lnTo>
                  <a:lnTo>
                    <a:pt x="51360" y="239210"/>
                  </a:lnTo>
                  <a:lnTo>
                    <a:pt x="31206" y="259220"/>
                  </a:lnTo>
                  <a:lnTo>
                    <a:pt x="10529" y="2737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4" name="Freeform 493"/>
            <p:cNvSpPr/>
            <p:nvPr/>
          </p:nvSpPr>
          <p:spPr>
            <a:xfrm>
              <a:off x="6064414" y="13225113"/>
              <a:ext cx="105315" cy="212540"/>
            </a:xfrm>
            <a:custGeom>
              <a:avLst/>
              <a:gdLst/>
              <a:ahLst/>
              <a:cxnLst/>
              <a:rect l="0" t="0" r="0" b="0"/>
              <a:pathLst>
                <a:path w="105315" h="212540">
                  <a:moveTo>
                    <a:pt x="0" y="33555"/>
                  </a:moveTo>
                  <a:lnTo>
                    <a:pt x="11179" y="16787"/>
                  </a:lnTo>
                  <a:lnTo>
                    <a:pt x="26025" y="5436"/>
                  </a:lnTo>
                  <a:lnTo>
                    <a:pt x="34898" y="771"/>
                  </a:lnTo>
                  <a:lnTo>
                    <a:pt x="44322" y="0"/>
                  </a:lnTo>
                  <a:lnTo>
                    <a:pt x="64153" y="5384"/>
                  </a:lnTo>
                  <a:lnTo>
                    <a:pt x="69675" y="12435"/>
                  </a:lnTo>
                  <a:lnTo>
                    <a:pt x="72691" y="32747"/>
                  </a:lnTo>
                  <a:lnTo>
                    <a:pt x="67012" y="54254"/>
                  </a:lnTo>
                  <a:lnTo>
                    <a:pt x="55520" y="74340"/>
                  </a:lnTo>
                  <a:lnTo>
                    <a:pt x="38714" y="91066"/>
                  </a:lnTo>
                  <a:lnTo>
                    <a:pt x="36338" y="95292"/>
                  </a:lnTo>
                  <a:lnTo>
                    <a:pt x="38263" y="96940"/>
                  </a:lnTo>
                  <a:lnTo>
                    <a:pt x="72159" y="96768"/>
                  </a:lnTo>
                  <a:lnTo>
                    <a:pt x="82032" y="100264"/>
                  </a:lnTo>
                  <a:lnTo>
                    <a:pt x="99240" y="113506"/>
                  </a:lnTo>
                  <a:lnTo>
                    <a:pt x="103595" y="121951"/>
                  </a:lnTo>
                  <a:lnTo>
                    <a:pt x="105314" y="140692"/>
                  </a:lnTo>
                  <a:lnTo>
                    <a:pt x="94115" y="170974"/>
                  </a:lnTo>
                  <a:lnTo>
                    <a:pt x="70390" y="196585"/>
                  </a:lnTo>
                  <a:lnTo>
                    <a:pt x="54291" y="205448"/>
                  </a:lnTo>
                  <a:lnTo>
                    <a:pt x="31586" y="21253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5" name="Freeform 494"/>
            <p:cNvSpPr/>
            <p:nvPr/>
          </p:nvSpPr>
          <p:spPr>
            <a:xfrm>
              <a:off x="6193687" y="13227082"/>
              <a:ext cx="102355" cy="227215"/>
            </a:xfrm>
            <a:custGeom>
              <a:avLst/>
              <a:gdLst/>
              <a:ahLst/>
              <a:cxnLst/>
              <a:rect l="0" t="0" r="0" b="0"/>
              <a:pathLst>
                <a:path w="102355" h="227215">
                  <a:moveTo>
                    <a:pt x="102354" y="0"/>
                  </a:moveTo>
                  <a:lnTo>
                    <a:pt x="42413" y="26364"/>
                  </a:lnTo>
                  <a:lnTo>
                    <a:pt x="1466" y="59897"/>
                  </a:lnTo>
                  <a:lnTo>
                    <a:pt x="0" y="66838"/>
                  </a:lnTo>
                  <a:lnTo>
                    <a:pt x="2533" y="73805"/>
                  </a:lnTo>
                  <a:lnTo>
                    <a:pt x="7731" y="80789"/>
                  </a:lnTo>
                  <a:lnTo>
                    <a:pt x="25984" y="91669"/>
                  </a:lnTo>
                  <a:lnTo>
                    <a:pt x="56329" y="107490"/>
                  </a:lnTo>
                  <a:lnTo>
                    <a:pt x="87544" y="133798"/>
                  </a:lnTo>
                  <a:lnTo>
                    <a:pt x="95772" y="153834"/>
                  </a:lnTo>
                  <a:lnTo>
                    <a:pt x="97966" y="165726"/>
                  </a:lnTo>
                  <a:lnTo>
                    <a:pt x="94165" y="185181"/>
                  </a:lnTo>
                  <a:lnTo>
                    <a:pt x="83507" y="201627"/>
                  </a:lnTo>
                  <a:lnTo>
                    <a:pt x="67072" y="216734"/>
                  </a:lnTo>
                  <a:lnTo>
                    <a:pt x="44949" y="225008"/>
                  </a:lnTo>
                  <a:lnTo>
                    <a:pt x="32498" y="227214"/>
                  </a:lnTo>
                  <a:lnTo>
                    <a:pt x="25368" y="222836"/>
                  </a:lnTo>
                  <a:lnTo>
                    <a:pt x="21784" y="214068"/>
                  </a:lnTo>
                  <a:lnTo>
                    <a:pt x="20565" y="202374"/>
                  </a:lnTo>
                  <a:lnTo>
                    <a:pt x="38233" y="139373"/>
                  </a:lnTo>
                  <a:lnTo>
                    <a:pt x="65011" y="77322"/>
                  </a:lnTo>
                  <a:lnTo>
                    <a:pt x="102354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6" name="Freeform 495"/>
            <p:cNvSpPr/>
            <p:nvPr/>
          </p:nvSpPr>
          <p:spPr>
            <a:xfrm>
              <a:off x="6369741" y="13416596"/>
              <a:ext cx="10529" cy="10529"/>
            </a:xfrm>
            <a:custGeom>
              <a:avLst/>
              <a:gdLst/>
              <a:ahLst/>
              <a:cxnLst/>
              <a:rect l="0" t="0" r="0" b="0"/>
              <a:pathLst>
                <a:path w="10529" h="10529">
                  <a:moveTo>
                    <a:pt x="10528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7" name="Freeform 496"/>
            <p:cNvSpPr/>
            <p:nvPr/>
          </p:nvSpPr>
          <p:spPr>
            <a:xfrm>
              <a:off x="6488508" y="13207241"/>
              <a:ext cx="91804" cy="251957"/>
            </a:xfrm>
            <a:custGeom>
              <a:avLst/>
              <a:gdLst/>
              <a:ahLst/>
              <a:cxnLst/>
              <a:rect l="0" t="0" r="0" b="0"/>
              <a:pathLst>
                <a:path w="91804" h="251957">
                  <a:moveTo>
                    <a:pt x="81274" y="61955"/>
                  </a:moveTo>
                  <a:lnTo>
                    <a:pt x="71699" y="37910"/>
                  </a:lnTo>
                  <a:lnTo>
                    <a:pt x="41871" y="2363"/>
                  </a:lnTo>
                  <a:lnTo>
                    <a:pt x="35118" y="0"/>
                  </a:lnTo>
                  <a:lnTo>
                    <a:pt x="28277" y="765"/>
                  </a:lnTo>
                  <a:lnTo>
                    <a:pt x="21376" y="3614"/>
                  </a:lnTo>
                  <a:lnTo>
                    <a:pt x="10589" y="16139"/>
                  </a:lnTo>
                  <a:lnTo>
                    <a:pt x="3065" y="34573"/>
                  </a:lnTo>
                  <a:lnTo>
                    <a:pt x="0" y="70091"/>
                  </a:lnTo>
                  <a:lnTo>
                    <a:pt x="3428" y="92477"/>
                  </a:lnTo>
                  <a:lnTo>
                    <a:pt x="8320" y="101021"/>
                  </a:lnTo>
                  <a:lnTo>
                    <a:pt x="68286" y="149639"/>
                  </a:lnTo>
                  <a:lnTo>
                    <a:pt x="76125" y="159016"/>
                  </a:lnTo>
                  <a:lnTo>
                    <a:pt x="84835" y="181913"/>
                  </a:lnTo>
                  <a:lnTo>
                    <a:pt x="87158" y="194570"/>
                  </a:lnTo>
                  <a:lnTo>
                    <a:pt x="83499" y="214871"/>
                  </a:lnTo>
                  <a:lnTo>
                    <a:pt x="68285" y="239456"/>
                  </a:lnTo>
                  <a:lnTo>
                    <a:pt x="62086" y="246970"/>
                  </a:lnTo>
                  <a:lnTo>
                    <a:pt x="54444" y="250808"/>
                  </a:lnTo>
                  <a:lnTo>
                    <a:pt x="36594" y="251956"/>
                  </a:lnTo>
                  <a:lnTo>
                    <a:pt x="30430" y="245944"/>
                  </a:lnTo>
                  <a:lnTo>
                    <a:pt x="23582" y="223667"/>
                  </a:lnTo>
                  <a:lnTo>
                    <a:pt x="26778" y="197388"/>
                  </a:lnTo>
                  <a:lnTo>
                    <a:pt x="47105" y="135682"/>
                  </a:lnTo>
                  <a:lnTo>
                    <a:pt x="78349" y="74104"/>
                  </a:lnTo>
                  <a:lnTo>
                    <a:pt x="91803" y="408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8" name="Freeform 497"/>
            <p:cNvSpPr/>
            <p:nvPr/>
          </p:nvSpPr>
          <p:spPr>
            <a:xfrm>
              <a:off x="6621743" y="13214951"/>
              <a:ext cx="92608" cy="233230"/>
            </a:xfrm>
            <a:custGeom>
              <a:avLst/>
              <a:gdLst/>
              <a:ahLst/>
              <a:cxnLst/>
              <a:rect l="0" t="0" r="0" b="0"/>
              <a:pathLst>
                <a:path w="92608" h="233230">
                  <a:moveTo>
                    <a:pt x="63852" y="12131"/>
                  </a:moveTo>
                  <a:lnTo>
                    <a:pt x="52674" y="953"/>
                  </a:lnTo>
                  <a:lnTo>
                    <a:pt x="45871" y="0"/>
                  </a:lnTo>
                  <a:lnTo>
                    <a:pt x="28954" y="5180"/>
                  </a:lnTo>
                  <a:lnTo>
                    <a:pt x="12857" y="21520"/>
                  </a:lnTo>
                  <a:lnTo>
                    <a:pt x="5289" y="32427"/>
                  </a:lnTo>
                  <a:lnTo>
                    <a:pt x="0" y="53907"/>
                  </a:lnTo>
                  <a:lnTo>
                    <a:pt x="227" y="64548"/>
                  </a:lnTo>
                  <a:lnTo>
                    <a:pt x="3888" y="72813"/>
                  </a:lnTo>
                  <a:lnTo>
                    <a:pt x="17315" y="85114"/>
                  </a:lnTo>
                  <a:lnTo>
                    <a:pt x="25808" y="87692"/>
                  </a:lnTo>
                  <a:lnTo>
                    <a:pt x="44604" y="87438"/>
                  </a:lnTo>
                  <a:lnTo>
                    <a:pt x="61537" y="80305"/>
                  </a:lnTo>
                  <a:lnTo>
                    <a:pt x="69328" y="75129"/>
                  </a:lnTo>
                  <a:lnTo>
                    <a:pt x="81104" y="60017"/>
                  </a:lnTo>
                  <a:lnTo>
                    <a:pt x="85882" y="51074"/>
                  </a:lnTo>
                  <a:lnTo>
                    <a:pt x="89067" y="50961"/>
                  </a:lnTo>
                  <a:lnTo>
                    <a:pt x="92607" y="66433"/>
                  </a:lnTo>
                  <a:lnTo>
                    <a:pt x="87643" y="122858"/>
                  </a:lnTo>
                  <a:lnTo>
                    <a:pt x="85450" y="180276"/>
                  </a:lnTo>
                  <a:lnTo>
                    <a:pt x="84910" y="2332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9" name="Freeform 498"/>
            <p:cNvSpPr/>
            <p:nvPr/>
          </p:nvSpPr>
          <p:spPr>
            <a:xfrm>
              <a:off x="6787317" y="13262579"/>
              <a:ext cx="106001" cy="194208"/>
            </a:xfrm>
            <a:custGeom>
              <a:avLst/>
              <a:gdLst/>
              <a:ahLst/>
              <a:cxnLst/>
              <a:rect l="0" t="0" r="0" b="0"/>
              <a:pathLst>
                <a:path w="106001" h="194208">
                  <a:moveTo>
                    <a:pt x="35149" y="6617"/>
                  </a:moveTo>
                  <a:lnTo>
                    <a:pt x="20495" y="61759"/>
                  </a:lnTo>
                  <a:lnTo>
                    <a:pt x="6951" y="118722"/>
                  </a:lnTo>
                  <a:lnTo>
                    <a:pt x="0" y="146907"/>
                  </a:lnTo>
                  <a:lnTo>
                    <a:pt x="2370" y="171915"/>
                  </a:lnTo>
                  <a:lnTo>
                    <a:pt x="6277" y="183496"/>
                  </a:lnTo>
                  <a:lnTo>
                    <a:pt x="12391" y="190047"/>
                  </a:lnTo>
                  <a:lnTo>
                    <a:pt x="19978" y="193246"/>
                  </a:lnTo>
                  <a:lnTo>
                    <a:pt x="28545" y="194207"/>
                  </a:lnTo>
                  <a:lnTo>
                    <a:pt x="47421" y="189037"/>
                  </a:lnTo>
                  <a:lnTo>
                    <a:pt x="57369" y="184383"/>
                  </a:lnTo>
                  <a:lnTo>
                    <a:pt x="74661" y="163613"/>
                  </a:lnTo>
                  <a:lnTo>
                    <a:pt x="99236" y="113799"/>
                  </a:lnTo>
                  <a:lnTo>
                    <a:pt x="106000" y="64111"/>
                  </a:lnTo>
                  <a:lnTo>
                    <a:pt x="102415" y="16114"/>
                  </a:lnTo>
                  <a:lnTo>
                    <a:pt x="96371" y="7099"/>
                  </a:lnTo>
                  <a:lnTo>
                    <a:pt x="87662" y="2259"/>
                  </a:lnTo>
                  <a:lnTo>
                    <a:pt x="67847" y="0"/>
                  </a:lnTo>
                  <a:close/>
                </a:path>
              </a:pathLst>
            </a:custGeom>
            <a:solidFill>
              <a:schemeClr val="accent1">
                <a:alpha val="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0" name="Freeform 499"/>
            <p:cNvSpPr/>
            <p:nvPr/>
          </p:nvSpPr>
          <p:spPr>
            <a:xfrm>
              <a:off x="7085679" y="13258668"/>
              <a:ext cx="10529" cy="136871"/>
            </a:xfrm>
            <a:custGeom>
              <a:avLst/>
              <a:gdLst/>
              <a:ahLst/>
              <a:cxnLst/>
              <a:rect l="0" t="0" r="0" b="0"/>
              <a:pathLst>
                <a:path w="10529" h="136871">
                  <a:moveTo>
                    <a:pt x="10528" y="0"/>
                  </a:moveTo>
                  <a:lnTo>
                    <a:pt x="2195" y="37478"/>
                  </a:lnTo>
                  <a:lnTo>
                    <a:pt x="289" y="100212"/>
                  </a:lnTo>
                  <a:lnTo>
                    <a:pt x="0" y="1368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1" name="Freeform 500"/>
            <p:cNvSpPr/>
            <p:nvPr/>
          </p:nvSpPr>
          <p:spPr>
            <a:xfrm>
              <a:off x="7064622" y="13332367"/>
              <a:ext cx="52643" cy="1"/>
            </a:xfrm>
            <a:custGeom>
              <a:avLst/>
              <a:gdLst/>
              <a:ahLst/>
              <a:cxnLst/>
              <a:rect l="0" t="0" r="0" b="0"/>
              <a:pathLst>
                <a:path w="52643" h="1">
                  <a:moveTo>
                    <a:pt x="0" y="0"/>
                  </a:move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2" name="Freeform 501"/>
            <p:cNvSpPr/>
            <p:nvPr/>
          </p:nvSpPr>
          <p:spPr>
            <a:xfrm>
              <a:off x="7338362" y="13277930"/>
              <a:ext cx="178986" cy="170251"/>
            </a:xfrm>
            <a:custGeom>
              <a:avLst/>
              <a:gdLst/>
              <a:ahLst/>
              <a:cxnLst/>
              <a:rect l="0" t="0" r="0" b="0"/>
              <a:pathLst>
                <a:path w="178986" h="170251">
                  <a:moveTo>
                    <a:pt x="0" y="43909"/>
                  </a:moveTo>
                  <a:lnTo>
                    <a:pt x="34898" y="14601"/>
                  </a:lnTo>
                  <a:lnTo>
                    <a:pt x="64153" y="0"/>
                  </a:lnTo>
                  <a:lnTo>
                    <a:pt x="73184" y="597"/>
                  </a:lnTo>
                  <a:lnTo>
                    <a:pt x="89459" y="10621"/>
                  </a:lnTo>
                  <a:lnTo>
                    <a:pt x="98252" y="29894"/>
                  </a:lnTo>
                  <a:lnTo>
                    <a:pt x="112765" y="92801"/>
                  </a:lnTo>
                  <a:lnTo>
                    <a:pt x="129553" y="137925"/>
                  </a:lnTo>
                  <a:lnTo>
                    <a:pt x="135501" y="148700"/>
                  </a:lnTo>
                  <a:lnTo>
                    <a:pt x="142977" y="155884"/>
                  </a:lnTo>
                  <a:lnTo>
                    <a:pt x="178985" y="17025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3" name="Freeform 502"/>
            <p:cNvSpPr/>
            <p:nvPr/>
          </p:nvSpPr>
          <p:spPr>
            <a:xfrm>
              <a:off x="7391005" y="13269196"/>
              <a:ext cx="147400" cy="221100"/>
            </a:xfrm>
            <a:custGeom>
              <a:avLst/>
              <a:gdLst/>
              <a:ahLst/>
              <a:cxnLst/>
              <a:rect l="0" t="0" r="0" b="0"/>
              <a:pathLst>
                <a:path w="147400" h="221100">
                  <a:moveTo>
                    <a:pt x="147399" y="0"/>
                  </a:moveTo>
                  <a:lnTo>
                    <a:pt x="94859" y="60874"/>
                  </a:lnTo>
                  <a:lnTo>
                    <a:pt x="45630" y="121234"/>
                  </a:lnTo>
                  <a:lnTo>
                    <a:pt x="13650" y="177504"/>
                  </a:lnTo>
                  <a:lnTo>
                    <a:pt x="0" y="2210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4" name="Freeform 503"/>
            <p:cNvSpPr/>
            <p:nvPr/>
          </p:nvSpPr>
          <p:spPr>
            <a:xfrm>
              <a:off x="7654218" y="13300781"/>
              <a:ext cx="94757" cy="1"/>
            </a:xfrm>
            <a:custGeom>
              <a:avLst/>
              <a:gdLst/>
              <a:ahLst/>
              <a:cxnLst/>
              <a:rect l="0" t="0" r="0" b="0"/>
              <a:pathLst>
                <a:path w="94757" h="1">
                  <a:moveTo>
                    <a:pt x="0" y="0"/>
                  </a:moveTo>
                  <a:lnTo>
                    <a:pt x="54144" y="0"/>
                  </a:lnTo>
                  <a:lnTo>
                    <a:pt x="947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5" name="Freeform 504"/>
            <p:cNvSpPr/>
            <p:nvPr/>
          </p:nvSpPr>
          <p:spPr>
            <a:xfrm>
              <a:off x="7675274" y="13406066"/>
              <a:ext cx="52644" cy="1"/>
            </a:xfrm>
            <a:custGeom>
              <a:avLst/>
              <a:gdLst/>
              <a:ahLst/>
              <a:cxnLst/>
              <a:rect l="0" t="0" r="0" b="0"/>
              <a:pathLst>
                <a:path w="52644" h="1">
                  <a:moveTo>
                    <a:pt x="0" y="0"/>
                  </a:moveTo>
                  <a:lnTo>
                    <a:pt x="5264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6" name="Freeform 505"/>
            <p:cNvSpPr/>
            <p:nvPr/>
          </p:nvSpPr>
          <p:spPr>
            <a:xfrm>
              <a:off x="7912962" y="13227082"/>
              <a:ext cx="117310" cy="223293"/>
            </a:xfrm>
            <a:custGeom>
              <a:avLst/>
              <a:gdLst/>
              <a:ahLst/>
              <a:cxnLst/>
              <a:rect l="0" t="0" r="0" b="0"/>
              <a:pathLst>
                <a:path w="117310" h="223293">
                  <a:moveTo>
                    <a:pt x="88696" y="0"/>
                  </a:moveTo>
                  <a:lnTo>
                    <a:pt x="71928" y="5590"/>
                  </a:lnTo>
                  <a:lnTo>
                    <a:pt x="44733" y="25833"/>
                  </a:lnTo>
                  <a:lnTo>
                    <a:pt x="25627" y="54057"/>
                  </a:lnTo>
                  <a:lnTo>
                    <a:pt x="4944" y="108592"/>
                  </a:lnTo>
                  <a:lnTo>
                    <a:pt x="0" y="134832"/>
                  </a:lnTo>
                  <a:lnTo>
                    <a:pt x="9238" y="198155"/>
                  </a:lnTo>
                  <a:lnTo>
                    <a:pt x="14667" y="206973"/>
                  </a:lnTo>
                  <a:lnTo>
                    <a:pt x="30057" y="219891"/>
                  </a:lnTo>
                  <a:lnTo>
                    <a:pt x="51716" y="223292"/>
                  </a:lnTo>
                  <a:lnTo>
                    <a:pt x="64042" y="222562"/>
                  </a:lnTo>
                  <a:lnTo>
                    <a:pt x="74600" y="217395"/>
                  </a:lnTo>
                  <a:lnTo>
                    <a:pt x="92570" y="199175"/>
                  </a:lnTo>
                  <a:lnTo>
                    <a:pt x="110251" y="157021"/>
                  </a:lnTo>
                  <a:lnTo>
                    <a:pt x="117309" y="107487"/>
                  </a:lnTo>
                  <a:lnTo>
                    <a:pt x="112721" y="79356"/>
                  </a:lnTo>
                  <a:lnTo>
                    <a:pt x="104054" y="58666"/>
                  </a:lnTo>
                  <a:lnTo>
                    <a:pt x="88696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12" name="Group 511"/>
          <p:cNvGrpSpPr/>
          <p:nvPr/>
        </p:nvGrpSpPr>
        <p:grpSpPr>
          <a:xfrm>
            <a:off x="6885637" y="13827207"/>
            <a:ext cx="347441" cy="242156"/>
            <a:chOff x="6885637" y="13827207"/>
            <a:chExt cx="347441" cy="242156"/>
          </a:xfrm>
        </p:grpSpPr>
        <p:sp>
          <p:nvSpPr>
            <p:cNvPr id="508" name="Freeform 507"/>
            <p:cNvSpPr/>
            <p:nvPr/>
          </p:nvSpPr>
          <p:spPr>
            <a:xfrm>
              <a:off x="6885637" y="13857969"/>
              <a:ext cx="115814" cy="169281"/>
            </a:xfrm>
            <a:custGeom>
              <a:avLst/>
              <a:gdLst/>
              <a:ahLst/>
              <a:cxnLst/>
              <a:rect l="0" t="0" r="0" b="0"/>
              <a:pathLst>
                <a:path w="115814" h="169281">
                  <a:moveTo>
                    <a:pt x="0" y="21881"/>
                  </a:moveTo>
                  <a:lnTo>
                    <a:pt x="5589" y="5113"/>
                  </a:lnTo>
                  <a:lnTo>
                    <a:pt x="10745" y="1343"/>
                  </a:lnTo>
                  <a:lnTo>
                    <a:pt x="17692" y="0"/>
                  </a:lnTo>
                  <a:lnTo>
                    <a:pt x="25832" y="275"/>
                  </a:lnTo>
                  <a:lnTo>
                    <a:pt x="32429" y="5136"/>
                  </a:lnTo>
                  <a:lnTo>
                    <a:pt x="60928" y="64982"/>
                  </a:lnTo>
                  <a:lnTo>
                    <a:pt x="79582" y="123157"/>
                  </a:lnTo>
                  <a:lnTo>
                    <a:pt x="87232" y="151510"/>
                  </a:lnTo>
                  <a:lnTo>
                    <a:pt x="92080" y="159773"/>
                  </a:lnTo>
                  <a:lnTo>
                    <a:pt x="97652" y="164113"/>
                  </a:lnTo>
                  <a:lnTo>
                    <a:pt x="115813" y="16928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9" name="Freeform 508"/>
            <p:cNvSpPr/>
            <p:nvPr/>
          </p:nvSpPr>
          <p:spPr>
            <a:xfrm>
              <a:off x="6896165" y="13827207"/>
              <a:ext cx="147401" cy="242156"/>
            </a:xfrm>
            <a:custGeom>
              <a:avLst/>
              <a:gdLst/>
              <a:ahLst/>
              <a:cxnLst/>
              <a:rect l="0" t="0" r="0" b="0"/>
              <a:pathLst>
                <a:path w="147401" h="242156">
                  <a:moveTo>
                    <a:pt x="147400" y="0"/>
                  </a:moveTo>
                  <a:lnTo>
                    <a:pt x="96405" y="59329"/>
                  </a:lnTo>
                  <a:lnTo>
                    <a:pt x="82621" y="76671"/>
                  </a:lnTo>
                  <a:lnTo>
                    <a:pt x="49393" y="137131"/>
                  </a:lnTo>
                  <a:lnTo>
                    <a:pt x="22983" y="195137"/>
                  </a:lnTo>
                  <a:lnTo>
                    <a:pt x="0" y="2421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0" name="Freeform 509"/>
            <p:cNvSpPr/>
            <p:nvPr/>
          </p:nvSpPr>
          <p:spPr>
            <a:xfrm>
              <a:off x="7180435" y="13869320"/>
              <a:ext cx="52643" cy="10531"/>
            </a:xfrm>
            <a:custGeom>
              <a:avLst/>
              <a:gdLst/>
              <a:ahLst/>
              <a:cxnLst/>
              <a:rect l="0" t="0" r="0" b="0"/>
              <a:pathLst>
                <a:path w="52643" h="10531">
                  <a:moveTo>
                    <a:pt x="0" y="10530"/>
                  </a:move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1" name="Freeform 510"/>
            <p:cNvSpPr/>
            <p:nvPr/>
          </p:nvSpPr>
          <p:spPr>
            <a:xfrm>
              <a:off x="7180435" y="13964077"/>
              <a:ext cx="21058" cy="21057"/>
            </a:xfrm>
            <a:custGeom>
              <a:avLst/>
              <a:gdLst/>
              <a:ahLst/>
              <a:cxnLst/>
              <a:rect l="0" t="0" r="0" b="0"/>
              <a:pathLst>
                <a:path w="21058" h="21057">
                  <a:moveTo>
                    <a:pt x="0" y="0"/>
                  </a:moveTo>
                  <a:lnTo>
                    <a:pt x="21057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27" name="Group 526"/>
          <p:cNvGrpSpPr/>
          <p:nvPr/>
        </p:nvGrpSpPr>
        <p:grpSpPr>
          <a:xfrm>
            <a:off x="7506819" y="13648222"/>
            <a:ext cx="1779168" cy="536310"/>
            <a:chOff x="7506819" y="13648222"/>
            <a:chExt cx="1779168" cy="536310"/>
          </a:xfrm>
        </p:grpSpPr>
        <p:sp>
          <p:nvSpPr>
            <p:cNvPr id="513" name="Freeform 512"/>
            <p:cNvSpPr/>
            <p:nvPr/>
          </p:nvSpPr>
          <p:spPr>
            <a:xfrm>
              <a:off x="7506819" y="13789122"/>
              <a:ext cx="10529" cy="206542"/>
            </a:xfrm>
            <a:custGeom>
              <a:avLst/>
              <a:gdLst/>
              <a:ahLst/>
              <a:cxnLst/>
              <a:rect l="0" t="0" r="0" b="0"/>
              <a:pathLst>
                <a:path w="10529" h="206542">
                  <a:moveTo>
                    <a:pt x="0" y="17027"/>
                  </a:moveTo>
                  <a:lnTo>
                    <a:pt x="5589" y="261"/>
                  </a:lnTo>
                  <a:lnTo>
                    <a:pt x="7235" y="0"/>
                  </a:lnTo>
                  <a:lnTo>
                    <a:pt x="10094" y="45360"/>
                  </a:lnTo>
                  <a:lnTo>
                    <a:pt x="9272" y="97320"/>
                  </a:lnTo>
                  <a:lnTo>
                    <a:pt x="1452" y="158969"/>
                  </a:lnTo>
                  <a:lnTo>
                    <a:pt x="10528" y="2065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4" name="Freeform 513"/>
            <p:cNvSpPr/>
            <p:nvPr/>
          </p:nvSpPr>
          <p:spPr>
            <a:xfrm>
              <a:off x="7601575" y="13792279"/>
              <a:ext cx="124381" cy="188712"/>
            </a:xfrm>
            <a:custGeom>
              <a:avLst/>
              <a:gdLst/>
              <a:ahLst/>
              <a:cxnLst/>
              <a:rect l="0" t="0" r="0" b="0"/>
              <a:pathLst>
                <a:path w="124381" h="188712">
                  <a:moveTo>
                    <a:pt x="0" y="34928"/>
                  </a:moveTo>
                  <a:lnTo>
                    <a:pt x="17980" y="19287"/>
                  </a:lnTo>
                  <a:lnTo>
                    <a:pt x="69742" y="83"/>
                  </a:lnTo>
                  <a:lnTo>
                    <a:pt x="80419" y="0"/>
                  </a:lnTo>
                  <a:lnTo>
                    <a:pt x="98523" y="6146"/>
                  </a:lnTo>
                  <a:lnTo>
                    <a:pt x="101947" y="12230"/>
                  </a:lnTo>
                  <a:lnTo>
                    <a:pt x="101889" y="19795"/>
                  </a:lnTo>
                  <a:lnTo>
                    <a:pt x="95587" y="36391"/>
                  </a:lnTo>
                  <a:lnTo>
                    <a:pt x="65866" y="73263"/>
                  </a:lnTo>
                  <a:lnTo>
                    <a:pt x="64967" y="79202"/>
                  </a:lnTo>
                  <a:lnTo>
                    <a:pt x="67878" y="84331"/>
                  </a:lnTo>
                  <a:lnTo>
                    <a:pt x="80471" y="93149"/>
                  </a:lnTo>
                  <a:lnTo>
                    <a:pt x="114031" y="111461"/>
                  </a:lnTo>
                  <a:lnTo>
                    <a:pt x="121645" y="117537"/>
                  </a:lnTo>
                  <a:lnTo>
                    <a:pt x="124380" y="123925"/>
                  </a:lnTo>
                  <a:lnTo>
                    <a:pt x="123865" y="130523"/>
                  </a:lnTo>
                  <a:lnTo>
                    <a:pt x="117052" y="144096"/>
                  </a:lnTo>
                  <a:lnTo>
                    <a:pt x="106225" y="157926"/>
                  </a:lnTo>
                  <a:lnTo>
                    <a:pt x="75798" y="178866"/>
                  </a:lnTo>
                  <a:lnTo>
                    <a:pt x="37147" y="188711"/>
                  </a:lnTo>
                  <a:lnTo>
                    <a:pt x="28274" y="187752"/>
                  </a:lnTo>
                  <a:lnTo>
                    <a:pt x="22359" y="184773"/>
                  </a:lnTo>
                  <a:lnTo>
                    <a:pt x="10528" y="1717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5" name="Freeform 514"/>
            <p:cNvSpPr/>
            <p:nvPr/>
          </p:nvSpPr>
          <p:spPr>
            <a:xfrm>
              <a:off x="7780559" y="13787857"/>
              <a:ext cx="105287" cy="207807"/>
            </a:xfrm>
            <a:custGeom>
              <a:avLst/>
              <a:gdLst/>
              <a:ahLst/>
              <a:cxnLst/>
              <a:rect l="0" t="0" r="0" b="0"/>
              <a:pathLst>
                <a:path w="105287" h="207807">
                  <a:moveTo>
                    <a:pt x="0" y="39350"/>
                  </a:moveTo>
                  <a:lnTo>
                    <a:pt x="5589" y="22583"/>
                  </a:lnTo>
                  <a:lnTo>
                    <a:pt x="17692" y="11232"/>
                  </a:lnTo>
                  <a:lnTo>
                    <a:pt x="35939" y="3456"/>
                  </a:lnTo>
                  <a:lnTo>
                    <a:pt x="59647" y="0"/>
                  </a:lnTo>
                  <a:lnTo>
                    <a:pt x="69010" y="2589"/>
                  </a:lnTo>
                  <a:lnTo>
                    <a:pt x="76422" y="7823"/>
                  </a:lnTo>
                  <a:lnTo>
                    <a:pt x="82533" y="14822"/>
                  </a:lnTo>
                  <a:lnTo>
                    <a:pt x="89324" y="35079"/>
                  </a:lnTo>
                  <a:lnTo>
                    <a:pt x="91135" y="47030"/>
                  </a:lnTo>
                  <a:lnTo>
                    <a:pt x="86908" y="72788"/>
                  </a:lnTo>
                  <a:lnTo>
                    <a:pt x="58629" y="134133"/>
                  </a:lnTo>
                  <a:lnTo>
                    <a:pt x="30020" y="195663"/>
                  </a:lnTo>
                  <a:lnTo>
                    <a:pt x="30542" y="202050"/>
                  </a:lnTo>
                  <a:lnTo>
                    <a:pt x="34400" y="205140"/>
                  </a:lnTo>
                  <a:lnTo>
                    <a:pt x="87494" y="207572"/>
                  </a:lnTo>
                  <a:lnTo>
                    <a:pt x="105286" y="20780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6" name="Freeform 515"/>
            <p:cNvSpPr/>
            <p:nvPr/>
          </p:nvSpPr>
          <p:spPr>
            <a:xfrm>
              <a:off x="7959544" y="13953549"/>
              <a:ext cx="1" cy="42115"/>
            </a:xfrm>
            <a:custGeom>
              <a:avLst/>
              <a:gdLst/>
              <a:ahLst/>
              <a:cxnLst/>
              <a:rect l="0" t="0" r="0" b="0"/>
              <a:pathLst>
                <a:path w="1" h="42115">
                  <a:moveTo>
                    <a:pt x="0" y="0"/>
                  </a:move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7" name="Freeform 516"/>
            <p:cNvSpPr/>
            <p:nvPr/>
          </p:nvSpPr>
          <p:spPr>
            <a:xfrm>
              <a:off x="8039646" y="13785093"/>
              <a:ext cx="88355" cy="107607"/>
            </a:xfrm>
            <a:custGeom>
              <a:avLst/>
              <a:gdLst/>
              <a:ahLst/>
              <a:cxnLst/>
              <a:rect l="0" t="0" r="0" b="0"/>
              <a:pathLst>
                <a:path w="88355" h="107607">
                  <a:moveTo>
                    <a:pt x="14654" y="0"/>
                  </a:moveTo>
                  <a:lnTo>
                    <a:pt x="0" y="49552"/>
                  </a:lnTo>
                  <a:lnTo>
                    <a:pt x="1084" y="83313"/>
                  </a:lnTo>
                  <a:lnTo>
                    <a:pt x="5607" y="91807"/>
                  </a:lnTo>
                  <a:lnTo>
                    <a:pt x="19993" y="104364"/>
                  </a:lnTo>
                  <a:lnTo>
                    <a:pt x="41203" y="107606"/>
                  </a:lnTo>
                  <a:lnTo>
                    <a:pt x="88354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8" name="Freeform 517"/>
            <p:cNvSpPr/>
            <p:nvPr/>
          </p:nvSpPr>
          <p:spPr>
            <a:xfrm>
              <a:off x="8097053" y="13764037"/>
              <a:ext cx="41476" cy="252683"/>
            </a:xfrm>
            <a:custGeom>
              <a:avLst/>
              <a:gdLst/>
              <a:ahLst/>
              <a:cxnLst/>
              <a:rect l="0" t="0" r="0" b="0"/>
              <a:pathLst>
                <a:path w="41476" h="252683">
                  <a:moveTo>
                    <a:pt x="41475" y="0"/>
                  </a:moveTo>
                  <a:lnTo>
                    <a:pt x="30297" y="11177"/>
                  </a:lnTo>
                  <a:lnTo>
                    <a:pt x="10266" y="70780"/>
                  </a:lnTo>
                  <a:lnTo>
                    <a:pt x="2592" y="107539"/>
                  </a:lnTo>
                  <a:lnTo>
                    <a:pt x="0" y="161883"/>
                  </a:lnTo>
                  <a:lnTo>
                    <a:pt x="6723" y="215336"/>
                  </a:lnTo>
                  <a:lnTo>
                    <a:pt x="9890" y="25268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9" name="Freeform 518"/>
            <p:cNvSpPr/>
            <p:nvPr/>
          </p:nvSpPr>
          <p:spPr>
            <a:xfrm>
              <a:off x="8193325" y="13764037"/>
              <a:ext cx="95616" cy="216172"/>
            </a:xfrm>
            <a:custGeom>
              <a:avLst/>
              <a:gdLst/>
              <a:ahLst/>
              <a:cxnLst/>
              <a:rect l="0" t="0" r="0" b="0"/>
              <a:pathLst>
                <a:path w="95616" h="216172">
                  <a:moveTo>
                    <a:pt x="39960" y="0"/>
                  </a:moveTo>
                  <a:lnTo>
                    <a:pt x="20173" y="48930"/>
                  </a:lnTo>
                  <a:lnTo>
                    <a:pt x="5116" y="102471"/>
                  </a:lnTo>
                  <a:lnTo>
                    <a:pt x="0" y="141625"/>
                  </a:lnTo>
                  <a:lnTo>
                    <a:pt x="4073" y="177273"/>
                  </a:lnTo>
                  <a:lnTo>
                    <a:pt x="12702" y="196160"/>
                  </a:lnTo>
                  <a:lnTo>
                    <a:pt x="18278" y="204473"/>
                  </a:lnTo>
                  <a:lnTo>
                    <a:pt x="26675" y="210013"/>
                  </a:lnTo>
                  <a:lnTo>
                    <a:pt x="48484" y="216171"/>
                  </a:lnTo>
                  <a:lnTo>
                    <a:pt x="58510" y="215474"/>
                  </a:lnTo>
                  <a:lnTo>
                    <a:pt x="75891" y="208458"/>
                  </a:lnTo>
                  <a:lnTo>
                    <a:pt x="88294" y="194422"/>
                  </a:lnTo>
                  <a:lnTo>
                    <a:pt x="93239" y="185767"/>
                  </a:lnTo>
                  <a:lnTo>
                    <a:pt x="95615" y="166790"/>
                  </a:lnTo>
                  <a:lnTo>
                    <a:pt x="94610" y="156817"/>
                  </a:lnTo>
                  <a:lnTo>
                    <a:pt x="90432" y="148997"/>
                  </a:lnTo>
                  <a:lnTo>
                    <a:pt x="76429" y="137190"/>
                  </a:lnTo>
                  <a:lnTo>
                    <a:pt x="68952" y="135914"/>
                  </a:lnTo>
                  <a:lnTo>
                    <a:pt x="61628" y="137402"/>
                  </a:lnTo>
                  <a:lnTo>
                    <a:pt x="54405" y="140734"/>
                  </a:lnTo>
                  <a:lnTo>
                    <a:pt x="33062" y="162192"/>
                  </a:lnTo>
                  <a:lnTo>
                    <a:pt x="25196" y="180879"/>
                  </a:lnTo>
                  <a:lnTo>
                    <a:pt x="18903" y="21056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0" name="Freeform 519"/>
            <p:cNvSpPr/>
            <p:nvPr/>
          </p:nvSpPr>
          <p:spPr>
            <a:xfrm>
              <a:off x="8306984" y="13758447"/>
              <a:ext cx="84229" cy="113992"/>
            </a:xfrm>
            <a:custGeom>
              <a:avLst/>
              <a:gdLst/>
              <a:ahLst/>
              <a:cxnLst/>
              <a:rect l="0" t="0" r="0" b="0"/>
              <a:pathLst>
                <a:path w="84229" h="113992">
                  <a:moveTo>
                    <a:pt x="0" y="5590"/>
                  </a:moveTo>
                  <a:lnTo>
                    <a:pt x="11178" y="0"/>
                  </a:lnTo>
                  <a:lnTo>
                    <a:pt x="13301" y="1863"/>
                  </a:lnTo>
                  <a:lnTo>
                    <a:pt x="12541" y="13292"/>
                  </a:lnTo>
                  <a:lnTo>
                    <a:pt x="4860" y="49224"/>
                  </a:lnTo>
                  <a:lnTo>
                    <a:pt x="7230" y="69436"/>
                  </a:lnTo>
                  <a:lnTo>
                    <a:pt x="15301" y="86997"/>
                  </a:lnTo>
                  <a:lnTo>
                    <a:pt x="20730" y="94957"/>
                  </a:lnTo>
                  <a:lnTo>
                    <a:pt x="36119" y="106919"/>
                  </a:lnTo>
                  <a:lnTo>
                    <a:pt x="45137" y="111746"/>
                  </a:lnTo>
                  <a:lnTo>
                    <a:pt x="61395" y="113991"/>
                  </a:lnTo>
                  <a:lnTo>
                    <a:pt x="84228" y="11087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1" name="Freeform 520"/>
            <p:cNvSpPr/>
            <p:nvPr/>
          </p:nvSpPr>
          <p:spPr>
            <a:xfrm>
              <a:off x="8380684" y="13721922"/>
              <a:ext cx="31586" cy="315856"/>
            </a:xfrm>
            <a:custGeom>
              <a:avLst/>
              <a:gdLst/>
              <a:ahLst/>
              <a:cxnLst/>
              <a:rect l="0" t="0" r="0" b="0"/>
              <a:pathLst>
                <a:path w="31586" h="315856">
                  <a:moveTo>
                    <a:pt x="31585" y="0"/>
                  </a:moveTo>
                  <a:lnTo>
                    <a:pt x="20133" y="57264"/>
                  </a:lnTo>
                  <a:lnTo>
                    <a:pt x="10254" y="109773"/>
                  </a:lnTo>
                  <a:lnTo>
                    <a:pt x="3039" y="163548"/>
                  </a:lnTo>
                  <a:lnTo>
                    <a:pt x="901" y="212235"/>
                  </a:lnTo>
                  <a:lnTo>
                    <a:pt x="178" y="275499"/>
                  </a:lnTo>
                  <a:lnTo>
                    <a:pt x="0" y="3158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2" name="Freeform 521"/>
            <p:cNvSpPr/>
            <p:nvPr/>
          </p:nvSpPr>
          <p:spPr>
            <a:xfrm>
              <a:off x="8640467" y="13792603"/>
              <a:ext cx="98187" cy="391929"/>
            </a:xfrm>
            <a:custGeom>
              <a:avLst/>
              <a:gdLst/>
              <a:ahLst/>
              <a:cxnLst/>
              <a:rect l="0" t="0" r="0" b="0"/>
              <a:pathLst>
                <a:path w="98187" h="391929">
                  <a:moveTo>
                    <a:pt x="98186" y="13546"/>
                  </a:moveTo>
                  <a:lnTo>
                    <a:pt x="81418" y="2368"/>
                  </a:lnTo>
                  <a:lnTo>
                    <a:pt x="57588" y="0"/>
                  </a:lnTo>
                  <a:lnTo>
                    <a:pt x="43045" y="1006"/>
                  </a:lnTo>
                  <a:lnTo>
                    <a:pt x="32179" y="5187"/>
                  </a:lnTo>
                  <a:lnTo>
                    <a:pt x="16987" y="19191"/>
                  </a:lnTo>
                  <a:lnTo>
                    <a:pt x="1857" y="52393"/>
                  </a:lnTo>
                  <a:lnTo>
                    <a:pt x="0" y="78385"/>
                  </a:lnTo>
                  <a:lnTo>
                    <a:pt x="1144" y="91868"/>
                  </a:lnTo>
                  <a:lnTo>
                    <a:pt x="5415" y="102026"/>
                  </a:lnTo>
                  <a:lnTo>
                    <a:pt x="19519" y="116433"/>
                  </a:lnTo>
                  <a:lnTo>
                    <a:pt x="27024" y="116062"/>
                  </a:lnTo>
                  <a:lnTo>
                    <a:pt x="34367" y="111137"/>
                  </a:lnTo>
                  <a:lnTo>
                    <a:pt x="47594" y="94355"/>
                  </a:lnTo>
                  <a:lnTo>
                    <a:pt x="69456" y="39092"/>
                  </a:lnTo>
                  <a:lnTo>
                    <a:pt x="73183" y="36427"/>
                  </a:lnTo>
                  <a:lnTo>
                    <a:pt x="76838" y="40498"/>
                  </a:lnTo>
                  <a:lnTo>
                    <a:pt x="91110" y="89061"/>
                  </a:lnTo>
                  <a:lnTo>
                    <a:pt x="96089" y="137955"/>
                  </a:lnTo>
                  <a:lnTo>
                    <a:pt x="97564" y="195079"/>
                  </a:lnTo>
                  <a:lnTo>
                    <a:pt x="92413" y="250866"/>
                  </a:lnTo>
                  <a:lnTo>
                    <a:pt x="83477" y="304443"/>
                  </a:lnTo>
                  <a:lnTo>
                    <a:pt x="61571" y="364202"/>
                  </a:lnTo>
                  <a:lnTo>
                    <a:pt x="48377" y="384254"/>
                  </a:lnTo>
                  <a:lnTo>
                    <a:pt x="40413" y="389365"/>
                  </a:lnTo>
                  <a:lnTo>
                    <a:pt x="22206" y="391928"/>
                  </a:lnTo>
                  <a:lnTo>
                    <a:pt x="15947" y="387463"/>
                  </a:lnTo>
                  <a:lnTo>
                    <a:pt x="8992" y="370025"/>
                  </a:lnTo>
                  <a:lnTo>
                    <a:pt x="5698" y="316977"/>
                  </a:lnTo>
                  <a:lnTo>
                    <a:pt x="13958" y="28728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3" name="Freeform 522"/>
            <p:cNvSpPr/>
            <p:nvPr/>
          </p:nvSpPr>
          <p:spPr>
            <a:xfrm>
              <a:off x="8812352" y="13858792"/>
              <a:ext cx="21058" cy="52645"/>
            </a:xfrm>
            <a:custGeom>
              <a:avLst/>
              <a:gdLst/>
              <a:ahLst/>
              <a:cxnLst/>
              <a:rect l="0" t="0" r="0" b="0"/>
              <a:pathLst>
                <a:path w="21058" h="52645">
                  <a:moveTo>
                    <a:pt x="21057" y="0"/>
                  </a:moveTo>
                  <a:lnTo>
                    <a:pt x="9879" y="11179"/>
                  </a:lnTo>
                  <a:lnTo>
                    <a:pt x="4391" y="26025"/>
                  </a:lnTo>
                  <a:lnTo>
                    <a:pt x="0" y="5264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4" name="Freeform 523"/>
            <p:cNvSpPr/>
            <p:nvPr/>
          </p:nvSpPr>
          <p:spPr>
            <a:xfrm>
              <a:off x="8917637" y="13820956"/>
              <a:ext cx="118785" cy="111537"/>
            </a:xfrm>
            <a:custGeom>
              <a:avLst/>
              <a:gdLst/>
              <a:ahLst/>
              <a:cxnLst/>
              <a:rect l="0" t="0" r="0" b="0"/>
              <a:pathLst>
                <a:path w="118785" h="111537">
                  <a:moveTo>
                    <a:pt x="0" y="6251"/>
                  </a:moveTo>
                  <a:lnTo>
                    <a:pt x="0" y="64869"/>
                  </a:lnTo>
                  <a:lnTo>
                    <a:pt x="0" y="108514"/>
                  </a:lnTo>
                  <a:lnTo>
                    <a:pt x="3120" y="77967"/>
                  </a:lnTo>
                  <a:lnTo>
                    <a:pt x="19128" y="28217"/>
                  </a:lnTo>
                  <a:lnTo>
                    <a:pt x="30338" y="11723"/>
                  </a:lnTo>
                  <a:lnTo>
                    <a:pt x="35433" y="9900"/>
                  </a:lnTo>
                  <a:lnTo>
                    <a:pt x="40000" y="12193"/>
                  </a:lnTo>
                  <a:lnTo>
                    <a:pt x="48194" y="24099"/>
                  </a:lnTo>
                  <a:lnTo>
                    <a:pt x="55735" y="41090"/>
                  </a:lnTo>
                  <a:lnTo>
                    <a:pt x="56746" y="60339"/>
                  </a:lnTo>
                  <a:lnTo>
                    <a:pt x="55378" y="70386"/>
                  </a:lnTo>
                  <a:lnTo>
                    <a:pt x="55636" y="72405"/>
                  </a:lnTo>
                  <a:lnTo>
                    <a:pt x="85533" y="10610"/>
                  </a:lnTo>
                  <a:lnTo>
                    <a:pt x="92117" y="2138"/>
                  </a:lnTo>
                  <a:lnTo>
                    <a:pt x="97677" y="0"/>
                  </a:lnTo>
                  <a:lnTo>
                    <a:pt x="102552" y="2082"/>
                  </a:lnTo>
                  <a:lnTo>
                    <a:pt x="106972" y="6981"/>
                  </a:lnTo>
                  <a:lnTo>
                    <a:pt x="118784" y="41822"/>
                  </a:lnTo>
                  <a:lnTo>
                    <a:pt x="117013" y="99121"/>
                  </a:lnTo>
                  <a:lnTo>
                    <a:pt x="115813" y="11153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5" name="Freeform 524"/>
            <p:cNvSpPr/>
            <p:nvPr/>
          </p:nvSpPr>
          <p:spPr>
            <a:xfrm>
              <a:off x="9128207" y="13648222"/>
              <a:ext cx="21058" cy="368498"/>
            </a:xfrm>
            <a:custGeom>
              <a:avLst/>
              <a:gdLst/>
              <a:ahLst/>
              <a:cxnLst/>
              <a:rect l="0" t="0" r="0" b="0"/>
              <a:pathLst>
                <a:path w="21058" h="368498">
                  <a:moveTo>
                    <a:pt x="0" y="0"/>
                  </a:moveTo>
                  <a:lnTo>
                    <a:pt x="0" y="50434"/>
                  </a:lnTo>
                  <a:lnTo>
                    <a:pt x="0" y="105411"/>
                  </a:lnTo>
                  <a:lnTo>
                    <a:pt x="1170" y="154716"/>
                  </a:lnTo>
                  <a:lnTo>
                    <a:pt x="7236" y="210398"/>
                  </a:lnTo>
                  <a:lnTo>
                    <a:pt x="9553" y="258743"/>
                  </a:lnTo>
                  <a:lnTo>
                    <a:pt x="13455" y="320647"/>
                  </a:lnTo>
                  <a:lnTo>
                    <a:pt x="21057" y="3684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6" name="Freeform 525"/>
            <p:cNvSpPr/>
            <p:nvPr/>
          </p:nvSpPr>
          <p:spPr>
            <a:xfrm>
              <a:off x="9193569" y="13774565"/>
              <a:ext cx="92418" cy="221099"/>
            </a:xfrm>
            <a:custGeom>
              <a:avLst/>
              <a:gdLst/>
              <a:ahLst/>
              <a:cxnLst/>
              <a:rect l="0" t="0" r="0" b="0"/>
              <a:pathLst>
                <a:path w="92418" h="221099">
                  <a:moveTo>
                    <a:pt x="71508" y="0"/>
                  </a:moveTo>
                  <a:lnTo>
                    <a:pt x="54740" y="5589"/>
                  </a:lnTo>
                  <a:lnTo>
                    <a:pt x="27546" y="25832"/>
                  </a:lnTo>
                  <a:lnTo>
                    <a:pt x="2851" y="54057"/>
                  </a:lnTo>
                  <a:lnTo>
                    <a:pt x="0" y="62943"/>
                  </a:lnTo>
                  <a:lnTo>
                    <a:pt x="440" y="71208"/>
                  </a:lnTo>
                  <a:lnTo>
                    <a:pt x="3072" y="79057"/>
                  </a:lnTo>
                  <a:lnTo>
                    <a:pt x="8337" y="83120"/>
                  </a:lnTo>
                  <a:lnTo>
                    <a:pt x="15356" y="84658"/>
                  </a:lnTo>
                  <a:lnTo>
                    <a:pt x="57427" y="89901"/>
                  </a:lnTo>
                  <a:lnTo>
                    <a:pt x="85923" y="104496"/>
                  </a:lnTo>
                  <a:lnTo>
                    <a:pt x="90477" y="111778"/>
                  </a:lnTo>
                  <a:lnTo>
                    <a:pt x="92417" y="129228"/>
                  </a:lnTo>
                  <a:lnTo>
                    <a:pt x="83141" y="148682"/>
                  </a:lnTo>
                  <a:lnTo>
                    <a:pt x="29592" y="209655"/>
                  </a:lnTo>
                  <a:lnTo>
                    <a:pt x="18866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6584043" y="13511352"/>
            <a:ext cx="2846136" cy="806420"/>
            <a:chOff x="6584043" y="13511352"/>
            <a:chExt cx="2846136" cy="806420"/>
          </a:xfrm>
        </p:grpSpPr>
        <p:sp>
          <p:nvSpPr>
            <p:cNvPr id="528" name="Freeform 527"/>
            <p:cNvSpPr/>
            <p:nvPr/>
          </p:nvSpPr>
          <p:spPr>
            <a:xfrm>
              <a:off x="6584043" y="13517545"/>
              <a:ext cx="2846136" cy="800227"/>
            </a:xfrm>
            <a:custGeom>
              <a:avLst/>
              <a:gdLst/>
              <a:ahLst/>
              <a:cxnLst/>
              <a:rect l="0" t="0" r="0" b="0"/>
              <a:pathLst>
                <a:path w="2846136" h="800227">
                  <a:moveTo>
                    <a:pt x="217366" y="99092"/>
                  </a:moveTo>
                  <a:lnTo>
                    <a:pt x="178848" y="108666"/>
                  </a:lnTo>
                  <a:lnTo>
                    <a:pt x="160863" y="119335"/>
                  </a:lnTo>
                  <a:lnTo>
                    <a:pt x="123017" y="162058"/>
                  </a:lnTo>
                  <a:lnTo>
                    <a:pt x="90110" y="223789"/>
                  </a:lnTo>
                  <a:lnTo>
                    <a:pt x="67923" y="261158"/>
                  </a:lnTo>
                  <a:lnTo>
                    <a:pt x="54875" y="311173"/>
                  </a:lnTo>
                  <a:lnTo>
                    <a:pt x="32148" y="372814"/>
                  </a:lnTo>
                  <a:lnTo>
                    <a:pt x="13919" y="434384"/>
                  </a:lnTo>
                  <a:lnTo>
                    <a:pt x="968" y="487373"/>
                  </a:lnTo>
                  <a:lnTo>
                    <a:pt x="0" y="534803"/>
                  </a:lnTo>
                  <a:lnTo>
                    <a:pt x="8065" y="564531"/>
                  </a:lnTo>
                  <a:lnTo>
                    <a:pt x="22568" y="583984"/>
                  </a:lnTo>
                  <a:lnTo>
                    <a:pt x="31349" y="590809"/>
                  </a:lnTo>
                  <a:lnTo>
                    <a:pt x="40712" y="594190"/>
                  </a:lnTo>
                  <a:lnTo>
                    <a:pt x="60474" y="594826"/>
                  </a:lnTo>
                  <a:lnTo>
                    <a:pt x="91330" y="583019"/>
                  </a:lnTo>
                  <a:lnTo>
                    <a:pt x="122701" y="559113"/>
                  </a:lnTo>
                  <a:lnTo>
                    <a:pt x="134369" y="555512"/>
                  </a:lnTo>
                  <a:lnTo>
                    <a:pt x="159812" y="557749"/>
                  </a:lnTo>
                  <a:lnTo>
                    <a:pt x="169638" y="566300"/>
                  </a:lnTo>
                  <a:lnTo>
                    <a:pt x="193814" y="621098"/>
                  </a:lnTo>
                  <a:lnTo>
                    <a:pt x="215443" y="666759"/>
                  </a:lnTo>
                  <a:lnTo>
                    <a:pt x="240973" y="698957"/>
                  </a:lnTo>
                  <a:lnTo>
                    <a:pt x="263733" y="713919"/>
                  </a:lnTo>
                  <a:lnTo>
                    <a:pt x="276353" y="719547"/>
                  </a:lnTo>
                  <a:lnTo>
                    <a:pt x="302854" y="719559"/>
                  </a:lnTo>
                  <a:lnTo>
                    <a:pt x="340962" y="706413"/>
                  </a:lnTo>
                  <a:lnTo>
                    <a:pt x="398305" y="667339"/>
                  </a:lnTo>
                  <a:lnTo>
                    <a:pt x="455511" y="618482"/>
                  </a:lnTo>
                  <a:lnTo>
                    <a:pt x="476066" y="610691"/>
                  </a:lnTo>
                  <a:lnTo>
                    <a:pt x="488098" y="608614"/>
                  </a:lnTo>
                  <a:lnTo>
                    <a:pt x="499630" y="610739"/>
                  </a:lnTo>
                  <a:lnTo>
                    <a:pt x="521801" y="622458"/>
                  </a:lnTo>
                  <a:lnTo>
                    <a:pt x="575218" y="685281"/>
                  </a:lnTo>
                  <a:lnTo>
                    <a:pt x="610006" y="716145"/>
                  </a:lnTo>
                  <a:lnTo>
                    <a:pt x="636368" y="730137"/>
                  </a:lnTo>
                  <a:lnTo>
                    <a:pt x="663682" y="736355"/>
                  </a:lnTo>
                  <a:lnTo>
                    <a:pt x="705367" y="734267"/>
                  </a:lnTo>
                  <a:lnTo>
                    <a:pt x="747354" y="720649"/>
                  </a:lnTo>
                  <a:lnTo>
                    <a:pt x="800831" y="688276"/>
                  </a:lnTo>
                  <a:lnTo>
                    <a:pt x="813403" y="681394"/>
                  </a:lnTo>
                  <a:lnTo>
                    <a:pt x="839851" y="676867"/>
                  </a:lnTo>
                  <a:lnTo>
                    <a:pt x="864863" y="679924"/>
                  </a:lnTo>
                  <a:lnTo>
                    <a:pt x="883778" y="689082"/>
                  </a:lnTo>
                  <a:lnTo>
                    <a:pt x="938924" y="744093"/>
                  </a:lnTo>
                  <a:lnTo>
                    <a:pt x="974614" y="763336"/>
                  </a:lnTo>
                  <a:lnTo>
                    <a:pt x="1015994" y="768908"/>
                  </a:lnTo>
                  <a:lnTo>
                    <a:pt x="1064780" y="761330"/>
                  </a:lnTo>
                  <a:lnTo>
                    <a:pt x="1127427" y="731633"/>
                  </a:lnTo>
                  <a:lnTo>
                    <a:pt x="1187664" y="691880"/>
                  </a:lnTo>
                  <a:lnTo>
                    <a:pt x="1228433" y="675280"/>
                  </a:lnTo>
                  <a:lnTo>
                    <a:pt x="1265374" y="675486"/>
                  </a:lnTo>
                  <a:lnTo>
                    <a:pt x="1276347" y="681056"/>
                  </a:lnTo>
                  <a:lnTo>
                    <a:pt x="1335249" y="740262"/>
                  </a:lnTo>
                  <a:lnTo>
                    <a:pt x="1360341" y="756844"/>
                  </a:lnTo>
                  <a:lnTo>
                    <a:pt x="1406364" y="768153"/>
                  </a:lnTo>
                  <a:lnTo>
                    <a:pt x="1457045" y="760327"/>
                  </a:lnTo>
                  <a:lnTo>
                    <a:pt x="1509762" y="745127"/>
                  </a:lnTo>
                  <a:lnTo>
                    <a:pt x="1564670" y="727329"/>
                  </a:lnTo>
                  <a:lnTo>
                    <a:pt x="1628154" y="697174"/>
                  </a:lnTo>
                  <a:lnTo>
                    <a:pt x="1670939" y="691203"/>
                  </a:lnTo>
                  <a:lnTo>
                    <a:pt x="1697490" y="696044"/>
                  </a:lnTo>
                  <a:lnTo>
                    <a:pt x="1729048" y="711924"/>
                  </a:lnTo>
                  <a:lnTo>
                    <a:pt x="1791409" y="768071"/>
                  </a:lnTo>
                  <a:lnTo>
                    <a:pt x="1830446" y="790068"/>
                  </a:lnTo>
                  <a:lnTo>
                    <a:pt x="1884646" y="800226"/>
                  </a:lnTo>
                  <a:lnTo>
                    <a:pt x="1945159" y="797646"/>
                  </a:lnTo>
                  <a:lnTo>
                    <a:pt x="2003273" y="786295"/>
                  </a:lnTo>
                  <a:lnTo>
                    <a:pt x="2059335" y="769319"/>
                  </a:lnTo>
                  <a:lnTo>
                    <a:pt x="2120761" y="743514"/>
                  </a:lnTo>
                  <a:lnTo>
                    <a:pt x="2182604" y="716834"/>
                  </a:lnTo>
                  <a:lnTo>
                    <a:pt x="2238365" y="696178"/>
                  </a:lnTo>
                  <a:lnTo>
                    <a:pt x="2297657" y="678221"/>
                  </a:lnTo>
                  <a:lnTo>
                    <a:pt x="2357301" y="669723"/>
                  </a:lnTo>
                  <a:lnTo>
                    <a:pt x="2414143" y="676449"/>
                  </a:lnTo>
                  <a:lnTo>
                    <a:pt x="2473550" y="685924"/>
                  </a:lnTo>
                  <a:lnTo>
                    <a:pt x="2530261" y="681631"/>
                  </a:lnTo>
                  <a:lnTo>
                    <a:pt x="2583329" y="665541"/>
                  </a:lnTo>
                  <a:lnTo>
                    <a:pt x="2638532" y="631090"/>
                  </a:lnTo>
                  <a:lnTo>
                    <a:pt x="2691512" y="582750"/>
                  </a:lnTo>
                  <a:lnTo>
                    <a:pt x="2741080" y="527555"/>
                  </a:lnTo>
                  <a:lnTo>
                    <a:pt x="2784954" y="467384"/>
                  </a:lnTo>
                  <a:lnTo>
                    <a:pt x="2815371" y="406009"/>
                  </a:lnTo>
                  <a:lnTo>
                    <a:pt x="2838166" y="348865"/>
                  </a:lnTo>
                  <a:lnTo>
                    <a:pt x="2846135" y="302561"/>
                  </a:lnTo>
                  <a:lnTo>
                    <a:pt x="2843238" y="240799"/>
                  </a:lnTo>
                  <a:lnTo>
                    <a:pt x="2830231" y="181502"/>
                  </a:lnTo>
                  <a:lnTo>
                    <a:pt x="2811679" y="150676"/>
                  </a:lnTo>
                  <a:lnTo>
                    <a:pt x="2783305" y="121005"/>
                  </a:lnTo>
                  <a:lnTo>
                    <a:pt x="2743442" y="98047"/>
                  </a:lnTo>
                  <a:lnTo>
                    <a:pt x="2689387" y="83314"/>
                  </a:lnTo>
                  <a:lnTo>
                    <a:pt x="2635806" y="72712"/>
                  </a:lnTo>
                  <a:lnTo>
                    <a:pt x="2584056" y="69050"/>
                  </a:lnTo>
                  <a:lnTo>
                    <a:pt x="2527174" y="64692"/>
                  </a:lnTo>
                  <a:lnTo>
                    <a:pt x="2472170" y="48419"/>
                  </a:lnTo>
                  <a:lnTo>
                    <a:pt x="2421369" y="23298"/>
                  </a:lnTo>
                  <a:lnTo>
                    <a:pt x="2376110" y="22952"/>
                  </a:lnTo>
                  <a:lnTo>
                    <a:pt x="2320065" y="35849"/>
                  </a:lnTo>
                  <a:lnTo>
                    <a:pt x="2262292" y="52761"/>
                  </a:lnTo>
                  <a:lnTo>
                    <a:pt x="2210152" y="70487"/>
                  </a:lnTo>
                  <a:lnTo>
                    <a:pt x="2165712" y="90582"/>
                  </a:lnTo>
                  <a:lnTo>
                    <a:pt x="2105156" y="97411"/>
                  </a:lnTo>
                  <a:lnTo>
                    <a:pt x="2048320" y="96253"/>
                  </a:lnTo>
                  <a:lnTo>
                    <a:pt x="1993915" y="80964"/>
                  </a:lnTo>
                  <a:lnTo>
                    <a:pt x="1943090" y="57066"/>
                  </a:lnTo>
                  <a:lnTo>
                    <a:pt x="1882130" y="27759"/>
                  </a:lnTo>
                  <a:lnTo>
                    <a:pt x="1828392" y="5108"/>
                  </a:lnTo>
                  <a:lnTo>
                    <a:pt x="1807243" y="0"/>
                  </a:lnTo>
                  <a:lnTo>
                    <a:pt x="1772096" y="4871"/>
                  </a:lnTo>
                  <a:lnTo>
                    <a:pt x="1721128" y="19442"/>
                  </a:lnTo>
                  <a:lnTo>
                    <a:pt x="1667037" y="38557"/>
                  </a:lnTo>
                  <a:lnTo>
                    <a:pt x="1634627" y="54640"/>
                  </a:lnTo>
                  <a:lnTo>
                    <a:pt x="1574052" y="81454"/>
                  </a:lnTo>
                  <a:lnTo>
                    <a:pt x="1513810" y="95261"/>
                  </a:lnTo>
                  <a:lnTo>
                    <a:pt x="1473803" y="94838"/>
                  </a:lnTo>
                  <a:lnTo>
                    <a:pt x="1428143" y="8856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9" name="Freeform 528"/>
            <p:cNvSpPr/>
            <p:nvPr/>
          </p:nvSpPr>
          <p:spPr>
            <a:xfrm>
              <a:off x="6759295" y="13511352"/>
              <a:ext cx="1158136" cy="200043"/>
            </a:xfrm>
            <a:custGeom>
              <a:avLst/>
              <a:gdLst/>
              <a:ahLst/>
              <a:cxnLst/>
              <a:rect l="0" t="0" r="0" b="0"/>
              <a:pathLst>
                <a:path w="1158136" h="200043">
                  <a:moveTo>
                    <a:pt x="1158135" y="0"/>
                  </a:moveTo>
                  <a:lnTo>
                    <a:pt x="1105107" y="14654"/>
                  </a:lnTo>
                  <a:lnTo>
                    <a:pt x="1046492" y="43840"/>
                  </a:lnTo>
                  <a:lnTo>
                    <a:pt x="997024" y="63813"/>
                  </a:lnTo>
                  <a:lnTo>
                    <a:pt x="934674" y="71749"/>
                  </a:lnTo>
                  <a:lnTo>
                    <a:pt x="877558" y="67726"/>
                  </a:lnTo>
                  <a:lnTo>
                    <a:pt x="824075" y="47260"/>
                  </a:lnTo>
                  <a:lnTo>
                    <a:pt x="768450" y="23806"/>
                  </a:lnTo>
                  <a:lnTo>
                    <a:pt x="739277" y="17600"/>
                  </a:lnTo>
                  <a:lnTo>
                    <a:pt x="676007" y="23147"/>
                  </a:lnTo>
                  <a:lnTo>
                    <a:pt x="623693" y="35509"/>
                  </a:lnTo>
                  <a:lnTo>
                    <a:pt x="561707" y="65254"/>
                  </a:lnTo>
                  <a:lnTo>
                    <a:pt x="507052" y="78099"/>
                  </a:lnTo>
                  <a:lnTo>
                    <a:pt x="447382" y="71797"/>
                  </a:lnTo>
                  <a:lnTo>
                    <a:pt x="412148" y="59487"/>
                  </a:lnTo>
                  <a:lnTo>
                    <a:pt x="363212" y="39957"/>
                  </a:lnTo>
                  <a:lnTo>
                    <a:pt x="316759" y="39656"/>
                  </a:lnTo>
                  <a:lnTo>
                    <a:pt x="265471" y="51204"/>
                  </a:lnTo>
                  <a:lnTo>
                    <a:pt x="210867" y="75865"/>
                  </a:lnTo>
                  <a:lnTo>
                    <a:pt x="147425" y="112802"/>
                  </a:lnTo>
                  <a:lnTo>
                    <a:pt x="89820" y="154461"/>
                  </a:lnTo>
                  <a:lnTo>
                    <a:pt x="38345" y="181185"/>
                  </a:lnTo>
                  <a:lnTo>
                    <a:pt x="0" y="2000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77" name="Group 576"/>
          <p:cNvGrpSpPr/>
          <p:nvPr/>
        </p:nvGrpSpPr>
        <p:grpSpPr>
          <a:xfrm>
            <a:off x="768708" y="14649595"/>
            <a:ext cx="7682115" cy="966993"/>
            <a:chOff x="768708" y="14649595"/>
            <a:chExt cx="7682115" cy="966993"/>
          </a:xfrm>
        </p:grpSpPr>
        <p:sp>
          <p:nvSpPr>
            <p:cNvPr id="531" name="Freeform 530"/>
            <p:cNvSpPr/>
            <p:nvPr/>
          </p:nvSpPr>
          <p:spPr>
            <a:xfrm>
              <a:off x="768708" y="14649595"/>
              <a:ext cx="189386" cy="474918"/>
            </a:xfrm>
            <a:custGeom>
              <a:avLst/>
              <a:gdLst/>
              <a:ahLst/>
              <a:cxnLst/>
              <a:rect l="0" t="0" r="0" b="0"/>
              <a:pathLst>
                <a:path w="189386" h="474918">
                  <a:moveTo>
                    <a:pt x="10400" y="209076"/>
                  </a:moveTo>
                  <a:lnTo>
                    <a:pt x="2067" y="258006"/>
                  </a:lnTo>
                  <a:lnTo>
                    <a:pt x="522" y="305851"/>
                  </a:lnTo>
                  <a:lnTo>
                    <a:pt x="0" y="368832"/>
                  </a:lnTo>
                  <a:lnTo>
                    <a:pt x="5499" y="423306"/>
                  </a:lnTo>
                  <a:lnTo>
                    <a:pt x="9432" y="474917"/>
                  </a:lnTo>
                  <a:lnTo>
                    <a:pt x="10273" y="415327"/>
                  </a:lnTo>
                  <a:lnTo>
                    <a:pt x="15952" y="362604"/>
                  </a:lnTo>
                  <a:lnTo>
                    <a:pt x="19454" y="302529"/>
                  </a:lnTo>
                  <a:lnTo>
                    <a:pt x="26081" y="240274"/>
                  </a:lnTo>
                  <a:lnTo>
                    <a:pt x="35454" y="182964"/>
                  </a:lnTo>
                  <a:lnTo>
                    <a:pt x="40050" y="128940"/>
                  </a:lnTo>
                  <a:lnTo>
                    <a:pt x="50009" y="67858"/>
                  </a:lnTo>
                  <a:lnTo>
                    <a:pt x="63241" y="17663"/>
                  </a:lnTo>
                  <a:lnTo>
                    <a:pt x="66685" y="4257"/>
                  </a:lnTo>
                  <a:lnTo>
                    <a:pt x="70150" y="0"/>
                  </a:lnTo>
                  <a:lnTo>
                    <a:pt x="73630" y="1842"/>
                  </a:lnTo>
                  <a:lnTo>
                    <a:pt x="87621" y="32829"/>
                  </a:lnTo>
                  <a:lnTo>
                    <a:pt x="94414" y="82322"/>
                  </a:lnTo>
                  <a:lnTo>
                    <a:pt x="105808" y="144091"/>
                  </a:lnTo>
                  <a:lnTo>
                    <a:pt x="119323" y="207288"/>
                  </a:lnTo>
                  <a:lnTo>
                    <a:pt x="133258" y="267691"/>
                  </a:lnTo>
                  <a:lnTo>
                    <a:pt x="144156" y="324683"/>
                  </a:lnTo>
                  <a:lnTo>
                    <a:pt x="152245" y="375411"/>
                  </a:lnTo>
                  <a:lnTo>
                    <a:pt x="176854" y="438228"/>
                  </a:lnTo>
                  <a:lnTo>
                    <a:pt x="189385" y="47228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2" name="Freeform 531"/>
            <p:cNvSpPr/>
            <p:nvPr/>
          </p:nvSpPr>
          <p:spPr>
            <a:xfrm>
              <a:off x="831751" y="14932370"/>
              <a:ext cx="94757" cy="16120"/>
            </a:xfrm>
            <a:custGeom>
              <a:avLst/>
              <a:gdLst/>
              <a:ahLst/>
              <a:cxnLst/>
              <a:rect l="0" t="0" r="0" b="0"/>
              <a:pathLst>
                <a:path w="94757" h="16120">
                  <a:moveTo>
                    <a:pt x="0" y="10528"/>
                  </a:moveTo>
                  <a:lnTo>
                    <a:pt x="16767" y="16119"/>
                  </a:lnTo>
                  <a:lnTo>
                    <a:pt x="49552" y="14006"/>
                  </a:lnTo>
                  <a:lnTo>
                    <a:pt x="947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3" name="Freeform 532"/>
            <p:cNvSpPr/>
            <p:nvPr/>
          </p:nvSpPr>
          <p:spPr>
            <a:xfrm>
              <a:off x="1023459" y="14753386"/>
              <a:ext cx="39920" cy="389555"/>
            </a:xfrm>
            <a:custGeom>
              <a:avLst/>
              <a:gdLst/>
              <a:ahLst/>
              <a:cxnLst/>
              <a:rect l="0" t="0" r="0" b="0"/>
              <a:pathLst>
                <a:path w="39920" h="389555">
                  <a:moveTo>
                    <a:pt x="8333" y="0"/>
                  </a:moveTo>
                  <a:lnTo>
                    <a:pt x="8333" y="52051"/>
                  </a:lnTo>
                  <a:lnTo>
                    <a:pt x="5214" y="101990"/>
                  </a:lnTo>
                  <a:lnTo>
                    <a:pt x="0" y="149543"/>
                  </a:lnTo>
                  <a:lnTo>
                    <a:pt x="3828" y="212424"/>
                  </a:lnTo>
                  <a:lnTo>
                    <a:pt x="8613" y="268734"/>
                  </a:lnTo>
                  <a:lnTo>
                    <a:pt x="22870" y="331313"/>
                  </a:lnTo>
                  <a:lnTo>
                    <a:pt x="39919" y="3895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4" name="Freeform 533"/>
            <p:cNvSpPr/>
            <p:nvPr/>
          </p:nvSpPr>
          <p:spPr>
            <a:xfrm>
              <a:off x="1106142" y="14953260"/>
              <a:ext cx="241506" cy="210739"/>
            </a:xfrm>
            <a:custGeom>
              <a:avLst/>
              <a:gdLst/>
              <a:ahLst/>
              <a:cxnLst/>
              <a:rect l="0" t="0" r="0" b="0"/>
              <a:pathLst>
                <a:path w="241506" h="210739">
                  <a:moveTo>
                    <a:pt x="9878" y="21224"/>
                  </a:moveTo>
                  <a:lnTo>
                    <a:pt x="1545" y="73275"/>
                  </a:lnTo>
                  <a:lnTo>
                    <a:pt x="0" y="123215"/>
                  </a:lnTo>
                  <a:lnTo>
                    <a:pt x="5067" y="176421"/>
                  </a:lnTo>
                  <a:lnTo>
                    <a:pt x="11350" y="183180"/>
                  </a:lnTo>
                  <a:lnTo>
                    <a:pt x="20218" y="186516"/>
                  </a:lnTo>
                  <a:lnTo>
                    <a:pt x="30810" y="187570"/>
                  </a:lnTo>
                  <a:lnTo>
                    <a:pt x="39040" y="184764"/>
                  </a:lnTo>
                  <a:lnTo>
                    <a:pt x="51305" y="172288"/>
                  </a:lnTo>
                  <a:lnTo>
                    <a:pt x="64787" y="134353"/>
                  </a:lnTo>
                  <a:lnTo>
                    <a:pt x="70601" y="80481"/>
                  </a:lnTo>
                  <a:lnTo>
                    <a:pt x="66735" y="36832"/>
                  </a:lnTo>
                  <a:lnTo>
                    <a:pt x="52591" y="1673"/>
                  </a:lnTo>
                  <a:lnTo>
                    <a:pt x="48882" y="0"/>
                  </a:lnTo>
                  <a:lnTo>
                    <a:pt x="46409" y="4737"/>
                  </a:lnTo>
                  <a:lnTo>
                    <a:pt x="44761" y="13742"/>
                  </a:lnTo>
                  <a:lnTo>
                    <a:pt x="49168" y="36226"/>
                  </a:lnTo>
                  <a:lnTo>
                    <a:pt x="70338" y="95295"/>
                  </a:lnTo>
                  <a:lnTo>
                    <a:pt x="94957" y="148332"/>
                  </a:lnTo>
                  <a:lnTo>
                    <a:pt x="101692" y="162115"/>
                  </a:lnTo>
                  <a:lnTo>
                    <a:pt x="107353" y="167793"/>
                  </a:lnTo>
                  <a:lnTo>
                    <a:pt x="112296" y="168069"/>
                  </a:lnTo>
                  <a:lnTo>
                    <a:pt x="116761" y="164744"/>
                  </a:lnTo>
                  <a:lnTo>
                    <a:pt x="128635" y="143297"/>
                  </a:lnTo>
                  <a:lnTo>
                    <a:pt x="143127" y="82902"/>
                  </a:lnTo>
                  <a:lnTo>
                    <a:pt x="150209" y="56826"/>
                  </a:lnTo>
                  <a:lnTo>
                    <a:pt x="156074" y="50808"/>
                  </a:lnTo>
                  <a:lnTo>
                    <a:pt x="163494" y="49135"/>
                  </a:lnTo>
                  <a:lnTo>
                    <a:pt x="171950" y="50360"/>
                  </a:lnTo>
                  <a:lnTo>
                    <a:pt x="178758" y="55856"/>
                  </a:lnTo>
                  <a:lnTo>
                    <a:pt x="189441" y="74441"/>
                  </a:lnTo>
                  <a:lnTo>
                    <a:pt x="205831" y="130566"/>
                  </a:lnTo>
                  <a:lnTo>
                    <a:pt x="223881" y="188828"/>
                  </a:lnTo>
                  <a:lnTo>
                    <a:pt x="230943" y="201001"/>
                  </a:lnTo>
                  <a:lnTo>
                    <a:pt x="241505" y="21073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5" name="Freeform 534"/>
            <p:cNvSpPr/>
            <p:nvPr/>
          </p:nvSpPr>
          <p:spPr>
            <a:xfrm>
              <a:off x="1391658" y="14995542"/>
              <a:ext cx="82238" cy="435151"/>
            </a:xfrm>
            <a:custGeom>
              <a:avLst/>
              <a:gdLst/>
              <a:ahLst/>
              <a:cxnLst/>
              <a:rect l="0" t="0" r="0" b="0"/>
              <a:pathLst>
                <a:path w="82238" h="435151">
                  <a:moveTo>
                    <a:pt x="19160" y="0"/>
                  </a:moveTo>
                  <a:lnTo>
                    <a:pt x="7707" y="57263"/>
                  </a:lnTo>
                  <a:lnTo>
                    <a:pt x="0" y="118155"/>
                  </a:lnTo>
                  <a:lnTo>
                    <a:pt x="5186" y="143760"/>
                  </a:lnTo>
                  <a:lnTo>
                    <a:pt x="9844" y="155502"/>
                  </a:lnTo>
                  <a:lnTo>
                    <a:pt x="15289" y="159819"/>
                  </a:lnTo>
                  <a:lnTo>
                    <a:pt x="21259" y="159188"/>
                  </a:lnTo>
                  <a:lnTo>
                    <a:pt x="34131" y="149128"/>
                  </a:lnTo>
                  <a:lnTo>
                    <a:pt x="47651" y="132959"/>
                  </a:lnTo>
                  <a:lnTo>
                    <a:pt x="55219" y="107836"/>
                  </a:lnTo>
                  <a:lnTo>
                    <a:pt x="59480" y="60807"/>
                  </a:lnTo>
                  <a:lnTo>
                    <a:pt x="60078" y="44046"/>
                  </a:lnTo>
                  <a:lnTo>
                    <a:pt x="61647" y="41062"/>
                  </a:lnTo>
                  <a:lnTo>
                    <a:pt x="68274" y="72477"/>
                  </a:lnTo>
                  <a:lnTo>
                    <a:pt x="74225" y="126793"/>
                  </a:lnTo>
                  <a:lnTo>
                    <a:pt x="80730" y="182584"/>
                  </a:lnTo>
                  <a:lnTo>
                    <a:pt x="82015" y="245898"/>
                  </a:lnTo>
                  <a:lnTo>
                    <a:pt x="82237" y="292656"/>
                  </a:lnTo>
                  <a:lnTo>
                    <a:pt x="81133" y="348755"/>
                  </a:lnTo>
                  <a:lnTo>
                    <a:pt x="73918" y="400601"/>
                  </a:lnTo>
                  <a:lnTo>
                    <a:pt x="67673" y="427218"/>
                  </a:lnTo>
                  <a:lnTo>
                    <a:pt x="62031" y="433381"/>
                  </a:lnTo>
                  <a:lnTo>
                    <a:pt x="54760" y="435150"/>
                  </a:lnTo>
                  <a:lnTo>
                    <a:pt x="46403" y="433989"/>
                  </a:lnTo>
                  <a:lnTo>
                    <a:pt x="39662" y="430876"/>
                  </a:lnTo>
                  <a:lnTo>
                    <a:pt x="19160" y="41061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6" name="Freeform 535"/>
            <p:cNvSpPr/>
            <p:nvPr/>
          </p:nvSpPr>
          <p:spPr>
            <a:xfrm>
              <a:off x="1726673" y="14890257"/>
              <a:ext cx="10530" cy="268003"/>
            </a:xfrm>
            <a:custGeom>
              <a:avLst/>
              <a:gdLst/>
              <a:ahLst/>
              <a:cxnLst/>
              <a:rect l="0" t="0" r="0" b="0"/>
              <a:pathLst>
                <a:path w="10530" h="268003">
                  <a:moveTo>
                    <a:pt x="0" y="0"/>
                  </a:moveTo>
                  <a:lnTo>
                    <a:pt x="0" y="57264"/>
                  </a:lnTo>
                  <a:lnTo>
                    <a:pt x="0" y="106653"/>
                  </a:lnTo>
                  <a:lnTo>
                    <a:pt x="0" y="155213"/>
                  </a:lnTo>
                  <a:lnTo>
                    <a:pt x="0" y="213543"/>
                  </a:lnTo>
                  <a:lnTo>
                    <a:pt x="7236" y="268002"/>
                  </a:lnTo>
                  <a:lnTo>
                    <a:pt x="8333" y="267575"/>
                  </a:lnTo>
                  <a:lnTo>
                    <a:pt x="10529" y="2421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7" name="Freeform 536"/>
            <p:cNvSpPr/>
            <p:nvPr/>
          </p:nvSpPr>
          <p:spPr>
            <a:xfrm>
              <a:off x="1655901" y="14973915"/>
              <a:ext cx="383898" cy="263782"/>
            </a:xfrm>
            <a:custGeom>
              <a:avLst/>
              <a:gdLst/>
              <a:ahLst/>
              <a:cxnLst/>
              <a:rect l="0" t="0" r="0" b="0"/>
              <a:pathLst>
                <a:path w="383898" h="263782">
                  <a:moveTo>
                    <a:pt x="18130" y="11099"/>
                  </a:moveTo>
                  <a:lnTo>
                    <a:pt x="3658" y="45889"/>
                  </a:lnTo>
                  <a:lnTo>
                    <a:pt x="0" y="75304"/>
                  </a:lnTo>
                  <a:lnTo>
                    <a:pt x="2534" y="87827"/>
                  </a:lnTo>
                  <a:lnTo>
                    <a:pt x="14707" y="107981"/>
                  </a:lnTo>
                  <a:lnTo>
                    <a:pt x="24037" y="111951"/>
                  </a:lnTo>
                  <a:lnTo>
                    <a:pt x="46881" y="110123"/>
                  </a:lnTo>
                  <a:lnTo>
                    <a:pt x="69513" y="98392"/>
                  </a:lnTo>
                  <a:lnTo>
                    <a:pt x="107048" y="67855"/>
                  </a:lnTo>
                  <a:lnTo>
                    <a:pt x="144165" y="12449"/>
                  </a:lnTo>
                  <a:lnTo>
                    <a:pt x="151286" y="1470"/>
                  </a:lnTo>
                  <a:lnTo>
                    <a:pt x="157204" y="0"/>
                  </a:lnTo>
                  <a:lnTo>
                    <a:pt x="162318" y="4869"/>
                  </a:lnTo>
                  <a:lnTo>
                    <a:pt x="166898" y="13963"/>
                  </a:lnTo>
                  <a:lnTo>
                    <a:pt x="173343" y="65889"/>
                  </a:lnTo>
                  <a:lnTo>
                    <a:pt x="175253" y="127549"/>
                  </a:lnTo>
                  <a:lnTo>
                    <a:pt x="175819" y="179093"/>
                  </a:lnTo>
                  <a:lnTo>
                    <a:pt x="181576" y="218411"/>
                  </a:lnTo>
                  <a:lnTo>
                    <a:pt x="185585" y="224175"/>
                  </a:lnTo>
                  <a:lnTo>
                    <a:pt x="190598" y="225679"/>
                  </a:lnTo>
                  <a:lnTo>
                    <a:pt x="196280" y="224341"/>
                  </a:lnTo>
                  <a:lnTo>
                    <a:pt x="201237" y="219942"/>
                  </a:lnTo>
                  <a:lnTo>
                    <a:pt x="209865" y="205693"/>
                  </a:lnTo>
                  <a:lnTo>
                    <a:pt x="221299" y="166760"/>
                  </a:lnTo>
                  <a:lnTo>
                    <a:pt x="227276" y="160497"/>
                  </a:lnTo>
                  <a:lnTo>
                    <a:pt x="234769" y="159829"/>
                  </a:lnTo>
                  <a:lnTo>
                    <a:pt x="243274" y="162895"/>
                  </a:lnTo>
                  <a:lnTo>
                    <a:pt x="255844" y="175659"/>
                  </a:lnTo>
                  <a:lnTo>
                    <a:pt x="290181" y="237523"/>
                  </a:lnTo>
                  <a:lnTo>
                    <a:pt x="297763" y="241596"/>
                  </a:lnTo>
                  <a:lnTo>
                    <a:pt x="315546" y="243002"/>
                  </a:lnTo>
                  <a:lnTo>
                    <a:pt x="332029" y="236609"/>
                  </a:lnTo>
                  <a:lnTo>
                    <a:pt x="361674" y="213441"/>
                  </a:lnTo>
                  <a:lnTo>
                    <a:pt x="377414" y="182056"/>
                  </a:lnTo>
                  <a:lnTo>
                    <a:pt x="383897" y="137531"/>
                  </a:lnTo>
                  <a:lnTo>
                    <a:pt x="381298" y="130482"/>
                  </a:lnTo>
                  <a:lnTo>
                    <a:pt x="376055" y="129291"/>
                  </a:lnTo>
                  <a:lnTo>
                    <a:pt x="369051" y="132007"/>
                  </a:lnTo>
                  <a:lnTo>
                    <a:pt x="364381" y="139667"/>
                  </a:lnTo>
                  <a:lnTo>
                    <a:pt x="359193" y="163776"/>
                  </a:lnTo>
                  <a:lnTo>
                    <a:pt x="364267" y="217339"/>
                  </a:lnTo>
                  <a:lnTo>
                    <a:pt x="376099" y="26378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8" name="Freeform 537"/>
            <p:cNvSpPr/>
            <p:nvPr/>
          </p:nvSpPr>
          <p:spPr>
            <a:xfrm>
              <a:off x="2235999" y="15069241"/>
              <a:ext cx="122385" cy="481694"/>
            </a:xfrm>
            <a:custGeom>
              <a:avLst/>
              <a:gdLst/>
              <a:ahLst/>
              <a:cxnLst/>
              <a:rect l="0" t="0" r="0" b="0"/>
              <a:pathLst>
                <a:path w="122385" h="481694">
                  <a:moveTo>
                    <a:pt x="27627" y="0"/>
                  </a:moveTo>
                  <a:lnTo>
                    <a:pt x="27627" y="48930"/>
                  </a:lnTo>
                  <a:lnTo>
                    <a:pt x="33217" y="102473"/>
                  </a:lnTo>
                  <a:lnTo>
                    <a:pt x="38373" y="111599"/>
                  </a:lnTo>
                  <a:lnTo>
                    <a:pt x="53460" y="124859"/>
                  </a:lnTo>
                  <a:lnTo>
                    <a:pt x="61227" y="126524"/>
                  </a:lnTo>
                  <a:lnTo>
                    <a:pt x="68745" y="125293"/>
                  </a:lnTo>
                  <a:lnTo>
                    <a:pt x="76096" y="122134"/>
                  </a:lnTo>
                  <a:lnTo>
                    <a:pt x="87383" y="109263"/>
                  </a:lnTo>
                  <a:lnTo>
                    <a:pt x="100315" y="76048"/>
                  </a:lnTo>
                  <a:lnTo>
                    <a:pt x="116402" y="13177"/>
                  </a:lnTo>
                  <a:lnTo>
                    <a:pt x="112409" y="70210"/>
                  </a:lnTo>
                  <a:lnTo>
                    <a:pt x="111965" y="126346"/>
                  </a:lnTo>
                  <a:lnTo>
                    <a:pt x="111877" y="182494"/>
                  </a:lnTo>
                  <a:lnTo>
                    <a:pt x="113030" y="239816"/>
                  </a:lnTo>
                  <a:lnTo>
                    <a:pt x="120190" y="303130"/>
                  </a:lnTo>
                  <a:lnTo>
                    <a:pt x="118614" y="353028"/>
                  </a:lnTo>
                  <a:lnTo>
                    <a:pt x="110739" y="409147"/>
                  </a:lnTo>
                  <a:lnTo>
                    <a:pt x="97876" y="456581"/>
                  </a:lnTo>
                  <a:lnTo>
                    <a:pt x="92008" y="469334"/>
                  </a:lnTo>
                  <a:lnTo>
                    <a:pt x="83416" y="476667"/>
                  </a:lnTo>
                  <a:lnTo>
                    <a:pt x="73009" y="480385"/>
                  </a:lnTo>
                  <a:lnTo>
                    <a:pt x="61391" y="481693"/>
                  </a:lnTo>
                  <a:lnTo>
                    <a:pt x="52476" y="479056"/>
                  </a:lnTo>
                  <a:lnTo>
                    <a:pt x="45363" y="473790"/>
                  </a:lnTo>
                  <a:lnTo>
                    <a:pt x="33170" y="455068"/>
                  </a:lnTo>
                  <a:lnTo>
                    <a:pt x="9399" y="395216"/>
                  </a:lnTo>
                  <a:lnTo>
                    <a:pt x="0" y="356527"/>
                  </a:lnTo>
                  <a:lnTo>
                    <a:pt x="141" y="329251"/>
                  </a:lnTo>
                  <a:lnTo>
                    <a:pt x="8002" y="301532"/>
                  </a:lnTo>
                  <a:lnTo>
                    <a:pt x="31171" y="265209"/>
                  </a:lnTo>
                  <a:lnTo>
                    <a:pt x="65852" y="237807"/>
                  </a:lnTo>
                  <a:lnTo>
                    <a:pt x="122384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9" name="Freeform 538"/>
            <p:cNvSpPr/>
            <p:nvPr/>
          </p:nvSpPr>
          <p:spPr>
            <a:xfrm>
              <a:off x="2516310" y="15142940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0" name="Freeform 539"/>
            <p:cNvSpPr/>
            <p:nvPr/>
          </p:nvSpPr>
          <p:spPr>
            <a:xfrm>
              <a:off x="2704034" y="15098786"/>
              <a:ext cx="338702" cy="146177"/>
            </a:xfrm>
            <a:custGeom>
              <a:avLst/>
              <a:gdLst/>
              <a:ahLst/>
              <a:cxnLst/>
              <a:rect l="0" t="0" r="0" b="0"/>
              <a:pathLst>
                <a:path w="338702" h="146177">
                  <a:moveTo>
                    <a:pt x="54432" y="2041"/>
                  </a:moveTo>
                  <a:lnTo>
                    <a:pt x="37664" y="13218"/>
                  </a:lnTo>
                  <a:lnTo>
                    <a:pt x="26313" y="28064"/>
                  </a:lnTo>
                  <a:lnTo>
                    <a:pt x="3904" y="77371"/>
                  </a:lnTo>
                  <a:lnTo>
                    <a:pt x="0" y="103371"/>
                  </a:lnTo>
                  <a:lnTo>
                    <a:pt x="596" y="115217"/>
                  </a:lnTo>
                  <a:lnTo>
                    <a:pt x="5673" y="120774"/>
                  </a:lnTo>
                  <a:lnTo>
                    <a:pt x="13737" y="122140"/>
                  </a:lnTo>
                  <a:lnTo>
                    <a:pt x="23793" y="120711"/>
                  </a:lnTo>
                  <a:lnTo>
                    <a:pt x="41205" y="109766"/>
                  </a:lnTo>
                  <a:lnTo>
                    <a:pt x="55572" y="92032"/>
                  </a:lnTo>
                  <a:lnTo>
                    <a:pt x="78224" y="29027"/>
                  </a:lnTo>
                  <a:lnTo>
                    <a:pt x="80822" y="24711"/>
                  </a:lnTo>
                  <a:lnTo>
                    <a:pt x="82554" y="26512"/>
                  </a:lnTo>
                  <a:lnTo>
                    <a:pt x="86731" y="88755"/>
                  </a:lnTo>
                  <a:lnTo>
                    <a:pt x="95458" y="124828"/>
                  </a:lnTo>
                  <a:lnTo>
                    <a:pt x="106201" y="142790"/>
                  </a:lnTo>
                  <a:lnTo>
                    <a:pt x="112341" y="146176"/>
                  </a:lnTo>
                  <a:lnTo>
                    <a:pt x="118774" y="146094"/>
                  </a:lnTo>
                  <a:lnTo>
                    <a:pt x="125403" y="143699"/>
                  </a:lnTo>
                  <a:lnTo>
                    <a:pt x="145910" y="123562"/>
                  </a:lnTo>
                  <a:lnTo>
                    <a:pt x="173801" y="69675"/>
                  </a:lnTo>
                  <a:lnTo>
                    <a:pt x="198720" y="15877"/>
                  </a:lnTo>
                  <a:lnTo>
                    <a:pt x="203267" y="4245"/>
                  </a:lnTo>
                  <a:lnTo>
                    <a:pt x="207467" y="0"/>
                  </a:lnTo>
                  <a:lnTo>
                    <a:pt x="211438" y="681"/>
                  </a:lnTo>
                  <a:lnTo>
                    <a:pt x="215255" y="4644"/>
                  </a:lnTo>
                  <a:lnTo>
                    <a:pt x="236872" y="64900"/>
                  </a:lnTo>
                  <a:lnTo>
                    <a:pt x="253028" y="91116"/>
                  </a:lnTo>
                  <a:lnTo>
                    <a:pt x="269039" y="103241"/>
                  </a:lnTo>
                  <a:lnTo>
                    <a:pt x="278222" y="108112"/>
                  </a:lnTo>
                  <a:lnTo>
                    <a:pt x="287853" y="109019"/>
                  </a:lnTo>
                  <a:lnTo>
                    <a:pt x="338701" y="9679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1" name="Freeform 540"/>
            <p:cNvSpPr/>
            <p:nvPr/>
          </p:nvSpPr>
          <p:spPr>
            <a:xfrm>
              <a:off x="2914624" y="15048183"/>
              <a:ext cx="107055" cy="231629"/>
            </a:xfrm>
            <a:custGeom>
              <a:avLst/>
              <a:gdLst/>
              <a:ahLst/>
              <a:cxnLst/>
              <a:rect l="0" t="0" r="0" b="0"/>
              <a:pathLst>
                <a:path w="107055" h="231629">
                  <a:moveTo>
                    <a:pt x="107054" y="0"/>
                  </a:moveTo>
                  <a:lnTo>
                    <a:pt x="62732" y="63451"/>
                  </a:lnTo>
                  <a:lnTo>
                    <a:pt x="25510" y="121546"/>
                  </a:lnTo>
                  <a:lnTo>
                    <a:pt x="11151" y="147608"/>
                  </a:lnTo>
                  <a:lnTo>
                    <a:pt x="869" y="178689"/>
                  </a:lnTo>
                  <a:lnTo>
                    <a:pt x="0" y="191655"/>
                  </a:lnTo>
                  <a:lnTo>
                    <a:pt x="12298" y="2316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2" name="Freeform 541"/>
            <p:cNvSpPr/>
            <p:nvPr/>
          </p:nvSpPr>
          <p:spPr>
            <a:xfrm>
              <a:off x="3105906" y="15079769"/>
              <a:ext cx="52644" cy="136872"/>
            </a:xfrm>
            <a:custGeom>
              <a:avLst/>
              <a:gdLst/>
              <a:ahLst/>
              <a:cxnLst/>
              <a:rect l="0" t="0" r="0" b="0"/>
              <a:pathLst>
                <a:path w="52644" h="136872">
                  <a:moveTo>
                    <a:pt x="0" y="0"/>
                  </a:moveTo>
                  <a:lnTo>
                    <a:pt x="0" y="58618"/>
                  </a:lnTo>
                  <a:lnTo>
                    <a:pt x="5590" y="93408"/>
                  </a:lnTo>
                  <a:lnTo>
                    <a:pt x="20244" y="120352"/>
                  </a:lnTo>
                  <a:lnTo>
                    <a:pt x="32784" y="129528"/>
                  </a:lnTo>
                  <a:lnTo>
                    <a:pt x="52643" y="1368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3" name="Freeform 542"/>
            <p:cNvSpPr/>
            <p:nvPr/>
          </p:nvSpPr>
          <p:spPr>
            <a:xfrm>
              <a:off x="3137492" y="14942898"/>
              <a:ext cx="21058" cy="1"/>
            </a:xfrm>
            <a:custGeom>
              <a:avLst/>
              <a:gdLst/>
              <a:ahLst/>
              <a:cxnLst/>
              <a:rect l="0" t="0" r="0" b="0"/>
              <a:pathLst>
                <a:path w="21058" h="1">
                  <a:moveTo>
                    <a:pt x="21057" y="0"/>
                  </a:moveTo>
                  <a:lnTo>
                    <a:pt x="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4" name="Freeform 543"/>
            <p:cNvSpPr/>
            <p:nvPr/>
          </p:nvSpPr>
          <p:spPr>
            <a:xfrm>
              <a:off x="3239635" y="15074180"/>
              <a:ext cx="77619" cy="166107"/>
            </a:xfrm>
            <a:custGeom>
              <a:avLst/>
              <a:gdLst/>
              <a:ahLst/>
              <a:cxnLst/>
              <a:rect l="0" t="0" r="0" b="0"/>
              <a:pathLst>
                <a:path w="77619" h="166107">
                  <a:moveTo>
                    <a:pt x="66313" y="5589"/>
                  </a:moveTo>
                  <a:lnTo>
                    <a:pt x="43956" y="0"/>
                  </a:lnTo>
                  <a:lnTo>
                    <a:pt x="35031" y="693"/>
                  </a:lnTo>
                  <a:lnTo>
                    <a:pt x="18875" y="7702"/>
                  </a:lnTo>
                  <a:lnTo>
                    <a:pt x="7015" y="21735"/>
                  </a:lnTo>
                  <a:lnTo>
                    <a:pt x="2214" y="30392"/>
                  </a:lnTo>
                  <a:lnTo>
                    <a:pt x="0" y="49368"/>
                  </a:lnTo>
                  <a:lnTo>
                    <a:pt x="1047" y="59341"/>
                  </a:lnTo>
                  <a:lnTo>
                    <a:pt x="6425" y="67160"/>
                  </a:lnTo>
                  <a:lnTo>
                    <a:pt x="35180" y="83755"/>
                  </a:lnTo>
                  <a:lnTo>
                    <a:pt x="55985" y="92191"/>
                  </a:lnTo>
                  <a:lnTo>
                    <a:pt x="70692" y="106081"/>
                  </a:lnTo>
                  <a:lnTo>
                    <a:pt x="76251" y="114697"/>
                  </a:lnTo>
                  <a:lnTo>
                    <a:pt x="77618" y="123952"/>
                  </a:lnTo>
                  <a:lnTo>
                    <a:pt x="72897" y="143591"/>
                  </a:lnTo>
                  <a:lnTo>
                    <a:pt x="59880" y="157780"/>
                  </a:lnTo>
                  <a:lnTo>
                    <a:pt x="51496" y="163201"/>
                  </a:lnTo>
                  <a:lnTo>
                    <a:pt x="32821" y="166106"/>
                  </a:lnTo>
                  <a:lnTo>
                    <a:pt x="3142" y="16351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5" name="Freeform 544"/>
            <p:cNvSpPr/>
            <p:nvPr/>
          </p:nvSpPr>
          <p:spPr>
            <a:xfrm>
              <a:off x="3442818" y="15058711"/>
              <a:ext cx="10530" cy="21059"/>
            </a:xfrm>
            <a:custGeom>
              <a:avLst/>
              <a:gdLst/>
              <a:ahLst/>
              <a:cxnLst/>
              <a:rect l="0" t="0" r="0" b="0"/>
              <a:pathLst>
                <a:path w="10530" h="21059">
                  <a:moveTo>
                    <a:pt x="10529" y="0"/>
                  </a:moveTo>
                  <a:lnTo>
                    <a:pt x="0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6" name="Freeform 545"/>
            <p:cNvSpPr/>
            <p:nvPr/>
          </p:nvSpPr>
          <p:spPr>
            <a:xfrm>
              <a:off x="3463875" y="15206112"/>
              <a:ext cx="1" cy="31585"/>
            </a:xfrm>
            <a:custGeom>
              <a:avLst/>
              <a:gdLst/>
              <a:ahLst/>
              <a:cxnLst/>
              <a:rect l="0" t="0" r="0" b="0"/>
              <a:pathLst>
                <a:path w="1" h="31585">
                  <a:moveTo>
                    <a:pt x="0" y="0"/>
                  </a:moveTo>
                  <a:lnTo>
                    <a:pt x="0" y="315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7" name="Freeform 546"/>
            <p:cNvSpPr/>
            <p:nvPr/>
          </p:nvSpPr>
          <p:spPr>
            <a:xfrm>
              <a:off x="3996452" y="14987857"/>
              <a:ext cx="151777" cy="291955"/>
            </a:xfrm>
            <a:custGeom>
              <a:avLst/>
              <a:gdLst/>
              <a:ahLst/>
              <a:cxnLst/>
              <a:rect l="0" t="0" r="0" b="0"/>
              <a:pathLst>
                <a:path w="151777" h="291955">
                  <a:moveTo>
                    <a:pt x="14905" y="70854"/>
                  </a:moveTo>
                  <a:lnTo>
                    <a:pt x="14905" y="48498"/>
                  </a:lnTo>
                  <a:lnTo>
                    <a:pt x="21145" y="31283"/>
                  </a:lnTo>
                  <a:lnTo>
                    <a:pt x="26084" y="23417"/>
                  </a:lnTo>
                  <a:lnTo>
                    <a:pt x="40931" y="11556"/>
                  </a:lnTo>
                  <a:lnTo>
                    <a:pt x="60397" y="3556"/>
                  </a:lnTo>
                  <a:lnTo>
                    <a:pt x="84647" y="0"/>
                  </a:lnTo>
                  <a:lnTo>
                    <a:pt x="95325" y="2561"/>
                  </a:lnTo>
                  <a:lnTo>
                    <a:pt x="113428" y="14765"/>
                  </a:lnTo>
                  <a:lnTo>
                    <a:pt x="131185" y="41368"/>
                  </a:lnTo>
                  <a:lnTo>
                    <a:pt x="138266" y="82655"/>
                  </a:lnTo>
                  <a:lnTo>
                    <a:pt x="134775" y="137523"/>
                  </a:lnTo>
                  <a:lnTo>
                    <a:pt x="108643" y="200964"/>
                  </a:lnTo>
                  <a:lnTo>
                    <a:pt x="91552" y="236137"/>
                  </a:lnTo>
                  <a:lnTo>
                    <a:pt x="74707" y="253888"/>
                  </a:lnTo>
                  <a:lnTo>
                    <a:pt x="45493" y="271445"/>
                  </a:lnTo>
                  <a:lnTo>
                    <a:pt x="24990" y="273870"/>
                  </a:lnTo>
                  <a:lnTo>
                    <a:pt x="14609" y="272879"/>
                  </a:lnTo>
                  <a:lnTo>
                    <a:pt x="7689" y="267538"/>
                  </a:lnTo>
                  <a:lnTo>
                    <a:pt x="0" y="249127"/>
                  </a:lnTo>
                  <a:lnTo>
                    <a:pt x="289" y="240005"/>
                  </a:lnTo>
                  <a:lnTo>
                    <a:pt x="6849" y="223631"/>
                  </a:lnTo>
                  <a:lnTo>
                    <a:pt x="13044" y="219500"/>
                  </a:lnTo>
                  <a:lnTo>
                    <a:pt x="29286" y="218028"/>
                  </a:lnTo>
                  <a:lnTo>
                    <a:pt x="48203" y="227513"/>
                  </a:lnTo>
                  <a:lnTo>
                    <a:pt x="109812" y="267664"/>
                  </a:lnTo>
                  <a:lnTo>
                    <a:pt x="151776" y="2919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8" name="Freeform 547"/>
            <p:cNvSpPr/>
            <p:nvPr/>
          </p:nvSpPr>
          <p:spPr>
            <a:xfrm>
              <a:off x="4232456" y="15016598"/>
              <a:ext cx="73701" cy="10529"/>
            </a:xfrm>
            <a:custGeom>
              <a:avLst/>
              <a:gdLst/>
              <a:ahLst/>
              <a:cxnLst/>
              <a:rect l="0" t="0" r="0" b="0"/>
              <a:pathLst>
                <a:path w="73701" h="10529">
                  <a:moveTo>
                    <a:pt x="0" y="10528"/>
                  </a:moveTo>
                  <a:lnTo>
                    <a:pt x="42692" y="7408"/>
                  </a:lnTo>
                  <a:lnTo>
                    <a:pt x="7370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9" name="Freeform 548"/>
            <p:cNvSpPr/>
            <p:nvPr/>
          </p:nvSpPr>
          <p:spPr>
            <a:xfrm>
              <a:off x="4194733" y="15037655"/>
              <a:ext cx="135381" cy="246292"/>
            </a:xfrm>
            <a:custGeom>
              <a:avLst/>
              <a:gdLst/>
              <a:ahLst/>
              <a:cxnLst/>
              <a:rect l="0" t="0" r="0" b="0"/>
              <a:pathLst>
                <a:path w="135381" h="246292">
                  <a:moveTo>
                    <a:pt x="27194" y="0"/>
                  </a:moveTo>
                  <a:lnTo>
                    <a:pt x="10427" y="11178"/>
                  </a:lnTo>
                  <a:lnTo>
                    <a:pt x="5488" y="19149"/>
                  </a:lnTo>
                  <a:lnTo>
                    <a:pt x="0" y="40486"/>
                  </a:lnTo>
                  <a:lnTo>
                    <a:pt x="876" y="50388"/>
                  </a:lnTo>
                  <a:lnTo>
                    <a:pt x="8088" y="67627"/>
                  </a:lnTo>
                  <a:lnTo>
                    <a:pt x="22213" y="79969"/>
                  </a:lnTo>
                  <a:lnTo>
                    <a:pt x="80324" y="104912"/>
                  </a:lnTo>
                  <a:lnTo>
                    <a:pt x="99941" y="113308"/>
                  </a:lnTo>
                  <a:lnTo>
                    <a:pt x="116458" y="124839"/>
                  </a:lnTo>
                  <a:lnTo>
                    <a:pt x="128478" y="144001"/>
                  </a:lnTo>
                  <a:lnTo>
                    <a:pt x="135380" y="166945"/>
                  </a:lnTo>
                  <a:lnTo>
                    <a:pt x="134549" y="188841"/>
                  </a:lnTo>
                  <a:lnTo>
                    <a:pt x="124040" y="207152"/>
                  </a:lnTo>
                  <a:lnTo>
                    <a:pt x="107672" y="221918"/>
                  </a:lnTo>
                  <a:lnTo>
                    <a:pt x="58286" y="244849"/>
                  </a:lnTo>
                  <a:lnTo>
                    <a:pt x="51431" y="246291"/>
                  </a:lnTo>
                  <a:lnTo>
                    <a:pt x="46862" y="246081"/>
                  </a:lnTo>
                  <a:lnTo>
                    <a:pt x="37723" y="2421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0" name="Freeform 549"/>
            <p:cNvSpPr/>
            <p:nvPr/>
          </p:nvSpPr>
          <p:spPr>
            <a:xfrm>
              <a:off x="4375388" y="14981101"/>
              <a:ext cx="144237" cy="301902"/>
            </a:xfrm>
            <a:custGeom>
              <a:avLst/>
              <a:gdLst/>
              <a:ahLst/>
              <a:cxnLst/>
              <a:rect l="0" t="0" r="0" b="0"/>
              <a:pathLst>
                <a:path w="144237" h="301902">
                  <a:moveTo>
                    <a:pt x="4467" y="24969"/>
                  </a:moveTo>
                  <a:lnTo>
                    <a:pt x="22447" y="9328"/>
                  </a:lnTo>
                  <a:lnTo>
                    <a:pt x="39364" y="1249"/>
                  </a:lnTo>
                  <a:lnTo>
                    <a:pt x="58581" y="0"/>
                  </a:lnTo>
                  <a:lnTo>
                    <a:pt x="68619" y="1303"/>
                  </a:lnTo>
                  <a:lnTo>
                    <a:pt x="89131" y="12110"/>
                  </a:lnTo>
                  <a:lnTo>
                    <a:pt x="108776" y="29782"/>
                  </a:lnTo>
                  <a:lnTo>
                    <a:pt x="131819" y="67209"/>
                  </a:lnTo>
                  <a:lnTo>
                    <a:pt x="144236" y="112483"/>
                  </a:lnTo>
                  <a:lnTo>
                    <a:pt x="139137" y="166647"/>
                  </a:lnTo>
                  <a:lnTo>
                    <a:pt x="131000" y="197901"/>
                  </a:lnTo>
                  <a:lnTo>
                    <a:pt x="100301" y="249853"/>
                  </a:lnTo>
                  <a:lnTo>
                    <a:pt x="71360" y="283340"/>
                  </a:lnTo>
                  <a:lnTo>
                    <a:pt x="44564" y="299746"/>
                  </a:lnTo>
                  <a:lnTo>
                    <a:pt x="24627" y="301901"/>
                  </a:lnTo>
                  <a:lnTo>
                    <a:pt x="14398" y="300837"/>
                  </a:lnTo>
                  <a:lnTo>
                    <a:pt x="7578" y="295448"/>
                  </a:lnTo>
                  <a:lnTo>
                    <a:pt x="0" y="276983"/>
                  </a:lnTo>
                  <a:lnTo>
                    <a:pt x="319" y="267847"/>
                  </a:lnTo>
                  <a:lnTo>
                    <a:pt x="6913" y="251457"/>
                  </a:lnTo>
                  <a:lnTo>
                    <a:pt x="20761" y="239495"/>
                  </a:lnTo>
                  <a:lnTo>
                    <a:pt x="29368" y="234666"/>
                  </a:lnTo>
                  <a:lnTo>
                    <a:pt x="48289" y="232421"/>
                  </a:lnTo>
                  <a:lnTo>
                    <a:pt x="89032" y="240510"/>
                  </a:lnTo>
                  <a:lnTo>
                    <a:pt x="114791" y="255599"/>
                  </a:lnTo>
                  <a:lnTo>
                    <a:pt x="123690" y="265121"/>
                  </a:lnTo>
                  <a:lnTo>
                    <a:pt x="130809" y="27765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1" name="Freeform 550"/>
            <p:cNvSpPr/>
            <p:nvPr/>
          </p:nvSpPr>
          <p:spPr>
            <a:xfrm>
              <a:off x="4632538" y="15091050"/>
              <a:ext cx="95100" cy="223543"/>
            </a:xfrm>
            <a:custGeom>
              <a:avLst/>
              <a:gdLst/>
              <a:ahLst/>
              <a:cxnLst/>
              <a:rect l="0" t="0" r="0" b="0"/>
              <a:pathLst>
                <a:path w="95100" h="223543">
                  <a:moveTo>
                    <a:pt x="94757" y="51890"/>
                  </a:moveTo>
                  <a:lnTo>
                    <a:pt x="74514" y="7927"/>
                  </a:lnTo>
                  <a:lnTo>
                    <a:pt x="64884" y="2695"/>
                  </a:lnTo>
                  <a:lnTo>
                    <a:pt x="38586" y="0"/>
                  </a:lnTo>
                  <a:lnTo>
                    <a:pt x="16760" y="5820"/>
                  </a:lnTo>
                  <a:lnTo>
                    <a:pt x="7664" y="10649"/>
                  </a:lnTo>
                  <a:lnTo>
                    <a:pt x="2770" y="17376"/>
                  </a:lnTo>
                  <a:lnTo>
                    <a:pt x="677" y="25371"/>
                  </a:lnTo>
                  <a:lnTo>
                    <a:pt x="451" y="34211"/>
                  </a:lnTo>
                  <a:lnTo>
                    <a:pt x="3811" y="41274"/>
                  </a:lnTo>
                  <a:lnTo>
                    <a:pt x="65195" y="90834"/>
                  </a:lnTo>
                  <a:lnTo>
                    <a:pt x="89767" y="111651"/>
                  </a:lnTo>
                  <a:lnTo>
                    <a:pt x="93770" y="122146"/>
                  </a:lnTo>
                  <a:lnTo>
                    <a:pt x="95099" y="149405"/>
                  </a:lnTo>
                  <a:lnTo>
                    <a:pt x="88669" y="171660"/>
                  </a:lnTo>
                  <a:lnTo>
                    <a:pt x="65479" y="205010"/>
                  </a:lnTo>
                  <a:lnTo>
                    <a:pt x="39679" y="221392"/>
                  </a:lnTo>
                  <a:lnTo>
                    <a:pt x="23094" y="223542"/>
                  </a:lnTo>
                  <a:lnTo>
                    <a:pt x="0" y="22034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2" name="Freeform 551"/>
            <p:cNvSpPr/>
            <p:nvPr/>
          </p:nvSpPr>
          <p:spPr>
            <a:xfrm>
              <a:off x="4779938" y="15121883"/>
              <a:ext cx="73700" cy="133451"/>
            </a:xfrm>
            <a:custGeom>
              <a:avLst/>
              <a:gdLst/>
              <a:ahLst/>
              <a:cxnLst/>
              <a:rect l="0" t="0" r="0" b="0"/>
              <a:pathLst>
                <a:path w="73700" h="133451">
                  <a:moveTo>
                    <a:pt x="0" y="0"/>
                  </a:moveTo>
                  <a:lnTo>
                    <a:pt x="0" y="62478"/>
                  </a:lnTo>
                  <a:lnTo>
                    <a:pt x="5589" y="119185"/>
                  </a:lnTo>
                  <a:lnTo>
                    <a:pt x="10745" y="127420"/>
                  </a:lnTo>
                  <a:lnTo>
                    <a:pt x="17692" y="131740"/>
                  </a:lnTo>
                  <a:lnTo>
                    <a:pt x="25833" y="133450"/>
                  </a:lnTo>
                  <a:lnTo>
                    <a:pt x="33599" y="132251"/>
                  </a:lnTo>
                  <a:lnTo>
                    <a:pt x="54539" y="120554"/>
                  </a:lnTo>
                  <a:lnTo>
                    <a:pt x="73699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3" name="Freeform 552"/>
            <p:cNvSpPr/>
            <p:nvPr/>
          </p:nvSpPr>
          <p:spPr>
            <a:xfrm>
              <a:off x="4779938" y="15016598"/>
              <a:ext cx="31586" cy="10529"/>
            </a:xfrm>
            <a:custGeom>
              <a:avLst/>
              <a:gdLst/>
              <a:ahLst/>
              <a:cxnLst/>
              <a:rect l="0" t="0" r="0" b="0"/>
              <a:pathLst>
                <a:path w="31586" h="10529">
                  <a:moveTo>
                    <a:pt x="31585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4" name="Freeform 553"/>
            <p:cNvSpPr/>
            <p:nvPr/>
          </p:nvSpPr>
          <p:spPr>
            <a:xfrm>
              <a:off x="4895751" y="15142940"/>
              <a:ext cx="84229" cy="189514"/>
            </a:xfrm>
            <a:custGeom>
              <a:avLst/>
              <a:gdLst/>
              <a:ahLst/>
              <a:cxnLst/>
              <a:rect l="0" t="0" r="0" b="0"/>
              <a:pathLst>
                <a:path w="84229" h="189514">
                  <a:moveTo>
                    <a:pt x="0" y="0"/>
                  </a:moveTo>
                  <a:lnTo>
                    <a:pt x="0" y="54144"/>
                  </a:lnTo>
                  <a:lnTo>
                    <a:pt x="0" y="114680"/>
                  </a:lnTo>
                  <a:lnTo>
                    <a:pt x="0" y="160060"/>
                  </a:lnTo>
                  <a:lnTo>
                    <a:pt x="1170" y="162859"/>
                  </a:lnTo>
                  <a:lnTo>
                    <a:pt x="11453" y="116917"/>
                  </a:lnTo>
                  <a:lnTo>
                    <a:pt x="21331" y="66618"/>
                  </a:lnTo>
                  <a:lnTo>
                    <a:pt x="24749" y="51431"/>
                  </a:lnTo>
                  <a:lnTo>
                    <a:pt x="30537" y="44816"/>
                  </a:lnTo>
                  <a:lnTo>
                    <a:pt x="37905" y="43915"/>
                  </a:lnTo>
                  <a:lnTo>
                    <a:pt x="46327" y="46824"/>
                  </a:lnTo>
                  <a:lnTo>
                    <a:pt x="53112" y="55783"/>
                  </a:lnTo>
                  <a:lnTo>
                    <a:pt x="67080" y="99586"/>
                  </a:lnTo>
                  <a:lnTo>
                    <a:pt x="75511" y="154375"/>
                  </a:lnTo>
                  <a:lnTo>
                    <a:pt x="84228" y="1895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5" name="Freeform 554"/>
            <p:cNvSpPr/>
            <p:nvPr/>
          </p:nvSpPr>
          <p:spPr>
            <a:xfrm>
              <a:off x="5064207" y="15032065"/>
              <a:ext cx="117641" cy="283260"/>
            </a:xfrm>
            <a:custGeom>
              <a:avLst/>
              <a:gdLst/>
              <a:ahLst/>
              <a:cxnLst/>
              <a:rect l="0" t="0" r="0" b="0"/>
              <a:pathLst>
                <a:path w="117641" h="283260">
                  <a:moveTo>
                    <a:pt x="0" y="5590"/>
                  </a:moveTo>
                  <a:lnTo>
                    <a:pt x="22357" y="0"/>
                  </a:lnTo>
                  <a:lnTo>
                    <a:pt x="31283" y="693"/>
                  </a:lnTo>
                  <a:lnTo>
                    <a:pt x="47439" y="7703"/>
                  </a:lnTo>
                  <a:lnTo>
                    <a:pt x="69688" y="24805"/>
                  </a:lnTo>
                  <a:lnTo>
                    <a:pt x="73365" y="34778"/>
                  </a:lnTo>
                  <a:lnTo>
                    <a:pt x="74331" y="61455"/>
                  </a:lnTo>
                  <a:lnTo>
                    <a:pt x="67741" y="83451"/>
                  </a:lnTo>
                  <a:lnTo>
                    <a:pt x="55844" y="101026"/>
                  </a:lnTo>
                  <a:lnTo>
                    <a:pt x="38858" y="116636"/>
                  </a:lnTo>
                  <a:lnTo>
                    <a:pt x="37604" y="122906"/>
                  </a:lnTo>
                  <a:lnTo>
                    <a:pt x="41447" y="128254"/>
                  </a:lnTo>
                  <a:lnTo>
                    <a:pt x="100273" y="161874"/>
                  </a:lnTo>
                  <a:lnTo>
                    <a:pt x="112027" y="181114"/>
                  </a:lnTo>
                  <a:lnTo>
                    <a:pt x="116798" y="192797"/>
                  </a:lnTo>
                  <a:lnTo>
                    <a:pt x="117640" y="204094"/>
                  </a:lnTo>
                  <a:lnTo>
                    <a:pt x="112336" y="226005"/>
                  </a:lnTo>
                  <a:lnTo>
                    <a:pt x="96196" y="252482"/>
                  </a:lnTo>
                  <a:lnTo>
                    <a:pt x="80189" y="264669"/>
                  </a:lnTo>
                  <a:lnTo>
                    <a:pt x="41317" y="282025"/>
                  </a:lnTo>
                  <a:lnTo>
                    <a:pt x="23822" y="283259"/>
                  </a:lnTo>
                  <a:lnTo>
                    <a:pt x="0" y="27933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6" name="Freeform 555"/>
            <p:cNvSpPr/>
            <p:nvPr/>
          </p:nvSpPr>
          <p:spPr>
            <a:xfrm>
              <a:off x="5222134" y="15027126"/>
              <a:ext cx="73701" cy="21058"/>
            </a:xfrm>
            <a:custGeom>
              <a:avLst/>
              <a:gdLst/>
              <a:ahLst/>
              <a:cxnLst/>
              <a:rect l="0" t="0" r="0" b="0"/>
              <a:pathLst>
                <a:path w="73701" h="21058">
                  <a:moveTo>
                    <a:pt x="0" y="21057"/>
                  </a:moveTo>
                  <a:lnTo>
                    <a:pt x="62968" y="2846"/>
                  </a:lnTo>
                  <a:lnTo>
                    <a:pt x="7370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7" name="Freeform 556"/>
            <p:cNvSpPr/>
            <p:nvPr/>
          </p:nvSpPr>
          <p:spPr>
            <a:xfrm>
              <a:off x="5213937" y="15037655"/>
              <a:ext cx="106721" cy="284934"/>
            </a:xfrm>
            <a:custGeom>
              <a:avLst/>
              <a:gdLst/>
              <a:ahLst/>
              <a:cxnLst/>
              <a:rect l="0" t="0" r="0" b="0"/>
              <a:pathLst>
                <a:path w="106721" h="284934">
                  <a:moveTo>
                    <a:pt x="29255" y="0"/>
                  </a:moveTo>
                  <a:lnTo>
                    <a:pt x="13614" y="17981"/>
                  </a:lnTo>
                  <a:lnTo>
                    <a:pt x="5535" y="34897"/>
                  </a:lnTo>
                  <a:lnTo>
                    <a:pt x="0" y="69742"/>
                  </a:lnTo>
                  <a:lnTo>
                    <a:pt x="2733" y="80420"/>
                  </a:lnTo>
                  <a:lnTo>
                    <a:pt x="15127" y="98523"/>
                  </a:lnTo>
                  <a:lnTo>
                    <a:pt x="71977" y="134539"/>
                  </a:lnTo>
                  <a:lnTo>
                    <a:pt x="86457" y="151042"/>
                  </a:lnTo>
                  <a:lnTo>
                    <a:pt x="105285" y="195821"/>
                  </a:lnTo>
                  <a:lnTo>
                    <a:pt x="106720" y="219223"/>
                  </a:lnTo>
                  <a:lnTo>
                    <a:pt x="105465" y="230377"/>
                  </a:lnTo>
                  <a:lnTo>
                    <a:pt x="94711" y="252129"/>
                  </a:lnTo>
                  <a:lnTo>
                    <a:pt x="78234" y="271154"/>
                  </a:lnTo>
                  <a:lnTo>
                    <a:pt x="59212" y="283510"/>
                  </a:lnTo>
                  <a:lnTo>
                    <a:pt x="51566" y="284933"/>
                  </a:lnTo>
                  <a:lnTo>
                    <a:pt x="45299" y="283543"/>
                  </a:lnTo>
                  <a:lnTo>
                    <a:pt x="29255" y="2737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8" name="Freeform 557"/>
            <p:cNvSpPr/>
            <p:nvPr/>
          </p:nvSpPr>
          <p:spPr>
            <a:xfrm>
              <a:off x="5375947" y="14942898"/>
              <a:ext cx="85351" cy="122876"/>
            </a:xfrm>
            <a:custGeom>
              <a:avLst/>
              <a:gdLst/>
              <a:ahLst/>
              <a:cxnLst/>
              <a:rect l="0" t="0" r="0" b="0"/>
              <a:pathLst>
                <a:path w="85351" h="122876">
                  <a:moveTo>
                    <a:pt x="25172" y="10530"/>
                  </a:moveTo>
                  <a:lnTo>
                    <a:pt x="9531" y="38086"/>
                  </a:lnTo>
                  <a:lnTo>
                    <a:pt x="0" y="80045"/>
                  </a:lnTo>
                  <a:lnTo>
                    <a:pt x="1506" y="108496"/>
                  </a:lnTo>
                  <a:lnTo>
                    <a:pt x="8225" y="116784"/>
                  </a:lnTo>
                  <a:lnTo>
                    <a:pt x="18553" y="121142"/>
                  </a:lnTo>
                  <a:lnTo>
                    <a:pt x="31288" y="122875"/>
                  </a:lnTo>
                  <a:lnTo>
                    <a:pt x="42118" y="120522"/>
                  </a:lnTo>
                  <a:lnTo>
                    <a:pt x="60389" y="108547"/>
                  </a:lnTo>
                  <a:lnTo>
                    <a:pt x="78241" y="82076"/>
                  </a:lnTo>
                  <a:lnTo>
                    <a:pt x="85350" y="46416"/>
                  </a:lnTo>
                  <a:lnTo>
                    <a:pt x="81867" y="11804"/>
                  </a:lnTo>
                  <a:lnTo>
                    <a:pt x="77006" y="5530"/>
                  </a:lnTo>
                  <a:lnTo>
                    <a:pt x="70257" y="2516"/>
                  </a:lnTo>
                  <a:lnTo>
                    <a:pt x="4622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9" name="Freeform 558"/>
            <p:cNvSpPr/>
            <p:nvPr/>
          </p:nvSpPr>
          <p:spPr>
            <a:xfrm>
              <a:off x="5685389" y="15037655"/>
              <a:ext cx="10529" cy="231627"/>
            </a:xfrm>
            <a:custGeom>
              <a:avLst/>
              <a:gdLst/>
              <a:ahLst/>
              <a:cxnLst/>
              <a:rect l="0" t="0" r="0" b="0"/>
              <a:pathLst>
                <a:path w="10529" h="231627">
                  <a:moveTo>
                    <a:pt x="0" y="0"/>
                  </a:moveTo>
                  <a:lnTo>
                    <a:pt x="0" y="57265"/>
                  </a:lnTo>
                  <a:lnTo>
                    <a:pt x="0" y="109775"/>
                  </a:lnTo>
                  <a:lnTo>
                    <a:pt x="3119" y="163547"/>
                  </a:lnTo>
                  <a:lnTo>
                    <a:pt x="8333" y="202876"/>
                  </a:lnTo>
                  <a:lnTo>
                    <a:pt x="10528" y="2316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0" name="Freeform 559"/>
            <p:cNvSpPr/>
            <p:nvPr/>
          </p:nvSpPr>
          <p:spPr>
            <a:xfrm>
              <a:off x="5653803" y="15153468"/>
              <a:ext cx="157929" cy="10531"/>
            </a:xfrm>
            <a:custGeom>
              <a:avLst/>
              <a:gdLst/>
              <a:ahLst/>
              <a:cxnLst/>
              <a:rect l="0" t="0" r="0" b="0"/>
              <a:pathLst>
                <a:path w="157929" h="10531">
                  <a:moveTo>
                    <a:pt x="0" y="10530"/>
                  </a:moveTo>
                  <a:lnTo>
                    <a:pt x="48931" y="2196"/>
                  </a:lnTo>
                  <a:lnTo>
                    <a:pt x="108061" y="434"/>
                  </a:lnTo>
                  <a:lnTo>
                    <a:pt x="1579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1" name="Freeform 560"/>
            <p:cNvSpPr/>
            <p:nvPr/>
          </p:nvSpPr>
          <p:spPr>
            <a:xfrm>
              <a:off x="5864373" y="15004352"/>
              <a:ext cx="145516" cy="254402"/>
            </a:xfrm>
            <a:custGeom>
              <a:avLst/>
              <a:gdLst/>
              <a:ahLst/>
              <a:cxnLst/>
              <a:rect l="0" t="0" r="0" b="0"/>
              <a:pathLst>
                <a:path w="145516" h="254402">
                  <a:moveTo>
                    <a:pt x="31586" y="33303"/>
                  </a:moveTo>
                  <a:lnTo>
                    <a:pt x="50736" y="16492"/>
                  </a:lnTo>
                  <a:lnTo>
                    <a:pt x="72072" y="3995"/>
                  </a:lnTo>
                  <a:lnTo>
                    <a:pt x="94033" y="0"/>
                  </a:lnTo>
                  <a:lnTo>
                    <a:pt x="104803" y="572"/>
                  </a:lnTo>
                  <a:lnTo>
                    <a:pt x="123008" y="7447"/>
                  </a:lnTo>
                  <a:lnTo>
                    <a:pt x="131138" y="12556"/>
                  </a:lnTo>
                  <a:lnTo>
                    <a:pt x="134219" y="20642"/>
                  </a:lnTo>
                  <a:lnTo>
                    <a:pt x="131403" y="42104"/>
                  </a:lnTo>
                  <a:lnTo>
                    <a:pt x="119233" y="61002"/>
                  </a:lnTo>
                  <a:lnTo>
                    <a:pt x="57816" y="113794"/>
                  </a:lnTo>
                  <a:lnTo>
                    <a:pt x="56091" y="119720"/>
                  </a:lnTo>
                  <a:lnTo>
                    <a:pt x="58451" y="124839"/>
                  </a:lnTo>
                  <a:lnTo>
                    <a:pt x="63534" y="129423"/>
                  </a:lnTo>
                  <a:lnTo>
                    <a:pt x="123386" y="143621"/>
                  </a:lnTo>
                  <a:lnTo>
                    <a:pt x="134900" y="148963"/>
                  </a:lnTo>
                  <a:lnTo>
                    <a:pt x="141406" y="157203"/>
                  </a:lnTo>
                  <a:lnTo>
                    <a:pt x="145515" y="178837"/>
                  </a:lnTo>
                  <a:lnTo>
                    <a:pt x="140323" y="200930"/>
                  </a:lnTo>
                  <a:lnTo>
                    <a:pt x="135663" y="211734"/>
                  </a:lnTo>
                  <a:lnTo>
                    <a:pt x="121126" y="226860"/>
                  </a:lnTo>
                  <a:lnTo>
                    <a:pt x="90092" y="241953"/>
                  </a:lnTo>
                  <a:lnTo>
                    <a:pt x="51261" y="250712"/>
                  </a:lnTo>
                  <a:lnTo>
                    <a:pt x="0" y="25440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2" name="Freeform 561"/>
            <p:cNvSpPr/>
            <p:nvPr/>
          </p:nvSpPr>
          <p:spPr>
            <a:xfrm>
              <a:off x="6064789" y="14995542"/>
              <a:ext cx="114876" cy="294798"/>
            </a:xfrm>
            <a:custGeom>
              <a:avLst/>
              <a:gdLst/>
              <a:ahLst/>
              <a:cxnLst/>
              <a:rect l="0" t="0" r="0" b="0"/>
              <a:pathLst>
                <a:path w="114876" h="294798">
                  <a:moveTo>
                    <a:pt x="20682" y="0"/>
                  </a:moveTo>
                  <a:lnTo>
                    <a:pt x="6028" y="55140"/>
                  </a:lnTo>
                  <a:lnTo>
                    <a:pt x="890" y="115613"/>
                  </a:lnTo>
                  <a:lnTo>
                    <a:pt x="0" y="178404"/>
                  </a:lnTo>
                  <a:lnTo>
                    <a:pt x="2076" y="237303"/>
                  </a:lnTo>
                  <a:lnTo>
                    <a:pt x="10853" y="261835"/>
                  </a:lnTo>
                  <a:lnTo>
                    <a:pt x="25672" y="277417"/>
                  </a:lnTo>
                  <a:lnTo>
                    <a:pt x="34537" y="283210"/>
                  </a:lnTo>
                  <a:lnTo>
                    <a:pt x="43957" y="284733"/>
                  </a:lnTo>
                  <a:lnTo>
                    <a:pt x="63782" y="280186"/>
                  </a:lnTo>
                  <a:lnTo>
                    <a:pt x="94674" y="258881"/>
                  </a:lnTo>
                  <a:lnTo>
                    <a:pt x="109329" y="237109"/>
                  </a:lnTo>
                  <a:lnTo>
                    <a:pt x="114875" y="224753"/>
                  </a:lnTo>
                  <a:lnTo>
                    <a:pt x="113893" y="217685"/>
                  </a:lnTo>
                  <a:lnTo>
                    <a:pt x="108559" y="214143"/>
                  </a:lnTo>
                  <a:lnTo>
                    <a:pt x="100324" y="212952"/>
                  </a:lnTo>
                  <a:lnTo>
                    <a:pt x="93664" y="215667"/>
                  </a:lnTo>
                  <a:lnTo>
                    <a:pt x="65056" y="254741"/>
                  </a:lnTo>
                  <a:lnTo>
                    <a:pt x="61963" y="263413"/>
                  </a:lnTo>
                  <a:lnTo>
                    <a:pt x="62796" y="2947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3" name="Freeform 562"/>
            <p:cNvSpPr/>
            <p:nvPr/>
          </p:nvSpPr>
          <p:spPr>
            <a:xfrm>
              <a:off x="6201285" y="14999932"/>
              <a:ext cx="167986" cy="321994"/>
            </a:xfrm>
            <a:custGeom>
              <a:avLst/>
              <a:gdLst/>
              <a:ahLst/>
              <a:cxnLst/>
              <a:rect l="0" t="0" r="0" b="0"/>
              <a:pathLst>
                <a:path w="167986" h="321994">
                  <a:moveTo>
                    <a:pt x="0" y="27194"/>
                  </a:moveTo>
                  <a:lnTo>
                    <a:pt x="11178" y="10427"/>
                  </a:lnTo>
                  <a:lnTo>
                    <a:pt x="20320" y="5488"/>
                  </a:lnTo>
                  <a:lnTo>
                    <a:pt x="46076" y="0"/>
                  </a:lnTo>
                  <a:lnTo>
                    <a:pt x="70781" y="3798"/>
                  </a:lnTo>
                  <a:lnTo>
                    <a:pt x="82282" y="8088"/>
                  </a:lnTo>
                  <a:lnTo>
                    <a:pt x="98180" y="22213"/>
                  </a:lnTo>
                  <a:lnTo>
                    <a:pt x="104058" y="30891"/>
                  </a:lnTo>
                  <a:lnTo>
                    <a:pt x="107469" y="49896"/>
                  </a:lnTo>
                  <a:lnTo>
                    <a:pt x="106741" y="59875"/>
                  </a:lnTo>
                  <a:lnTo>
                    <a:pt x="99693" y="77205"/>
                  </a:lnTo>
                  <a:lnTo>
                    <a:pt x="87591" y="92704"/>
                  </a:lnTo>
                  <a:lnTo>
                    <a:pt x="61048" y="113415"/>
                  </a:lnTo>
                  <a:lnTo>
                    <a:pt x="41170" y="123227"/>
                  </a:lnTo>
                  <a:lnTo>
                    <a:pt x="39145" y="126312"/>
                  </a:lnTo>
                  <a:lnTo>
                    <a:pt x="42474" y="128367"/>
                  </a:lnTo>
                  <a:lnTo>
                    <a:pt x="101303" y="140343"/>
                  </a:lnTo>
                  <a:lnTo>
                    <a:pt x="141410" y="151448"/>
                  </a:lnTo>
                  <a:lnTo>
                    <a:pt x="160725" y="162747"/>
                  </a:lnTo>
                  <a:lnTo>
                    <a:pt x="165641" y="170205"/>
                  </a:lnTo>
                  <a:lnTo>
                    <a:pt x="167985" y="187852"/>
                  </a:lnTo>
                  <a:lnTo>
                    <a:pt x="157138" y="223106"/>
                  </a:lnTo>
                  <a:lnTo>
                    <a:pt x="139106" y="252008"/>
                  </a:lnTo>
                  <a:lnTo>
                    <a:pt x="96411" y="288801"/>
                  </a:lnTo>
                  <a:lnTo>
                    <a:pt x="42114" y="32199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4" name="Freeform 563"/>
            <p:cNvSpPr/>
            <p:nvPr/>
          </p:nvSpPr>
          <p:spPr>
            <a:xfrm>
              <a:off x="6403518" y="15079769"/>
              <a:ext cx="89308" cy="221099"/>
            </a:xfrm>
            <a:custGeom>
              <a:avLst/>
              <a:gdLst/>
              <a:ahLst/>
              <a:cxnLst/>
              <a:rect l="0" t="0" r="0" b="0"/>
              <a:pathLst>
                <a:path w="89308" h="221099">
                  <a:moveTo>
                    <a:pt x="71508" y="0"/>
                  </a:moveTo>
                  <a:lnTo>
                    <a:pt x="10635" y="52539"/>
                  </a:lnTo>
                  <a:lnTo>
                    <a:pt x="2850" y="59593"/>
                  </a:lnTo>
                  <a:lnTo>
                    <a:pt x="0" y="66635"/>
                  </a:lnTo>
                  <a:lnTo>
                    <a:pt x="439" y="73668"/>
                  </a:lnTo>
                  <a:lnTo>
                    <a:pt x="3072" y="80699"/>
                  </a:lnTo>
                  <a:lnTo>
                    <a:pt x="15356" y="91627"/>
                  </a:lnTo>
                  <a:lnTo>
                    <a:pt x="77337" y="118658"/>
                  </a:lnTo>
                  <a:lnTo>
                    <a:pt x="85923" y="124729"/>
                  </a:lnTo>
                  <a:lnTo>
                    <a:pt x="89307" y="133455"/>
                  </a:lnTo>
                  <a:lnTo>
                    <a:pt x="86828" y="155629"/>
                  </a:lnTo>
                  <a:lnTo>
                    <a:pt x="72278" y="188832"/>
                  </a:lnTo>
                  <a:lnTo>
                    <a:pt x="56642" y="204029"/>
                  </a:lnTo>
                  <a:lnTo>
                    <a:pt x="34348" y="216041"/>
                  </a:lnTo>
                  <a:lnTo>
                    <a:pt x="18865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5" name="Freeform 564"/>
            <p:cNvSpPr/>
            <p:nvPr/>
          </p:nvSpPr>
          <p:spPr>
            <a:xfrm>
              <a:off x="6559253" y="15100827"/>
              <a:ext cx="63173" cy="175503"/>
            </a:xfrm>
            <a:custGeom>
              <a:avLst/>
              <a:gdLst/>
              <a:ahLst/>
              <a:cxnLst/>
              <a:rect l="0" t="0" r="0" b="0"/>
              <a:pathLst>
                <a:path w="63173" h="175503">
                  <a:moveTo>
                    <a:pt x="0" y="0"/>
                  </a:moveTo>
                  <a:lnTo>
                    <a:pt x="0" y="57263"/>
                  </a:lnTo>
                  <a:lnTo>
                    <a:pt x="0" y="118155"/>
                  </a:lnTo>
                  <a:lnTo>
                    <a:pt x="0" y="161091"/>
                  </a:lnTo>
                  <a:lnTo>
                    <a:pt x="4680" y="169395"/>
                  </a:lnTo>
                  <a:lnTo>
                    <a:pt x="12479" y="173761"/>
                  </a:lnTo>
                  <a:lnTo>
                    <a:pt x="22358" y="175502"/>
                  </a:lnTo>
                  <a:lnTo>
                    <a:pt x="30113" y="173153"/>
                  </a:lnTo>
                  <a:lnTo>
                    <a:pt x="36453" y="168078"/>
                  </a:lnTo>
                  <a:lnTo>
                    <a:pt x="63172" y="1368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6" name="Freeform 565"/>
            <p:cNvSpPr/>
            <p:nvPr/>
          </p:nvSpPr>
          <p:spPr>
            <a:xfrm>
              <a:off x="6569782" y="14985014"/>
              <a:ext cx="10530" cy="10529"/>
            </a:xfrm>
            <a:custGeom>
              <a:avLst/>
              <a:gdLst/>
              <a:ahLst/>
              <a:cxnLst/>
              <a:rect l="0" t="0" r="0" b="0"/>
              <a:pathLst>
                <a:path w="10530" h="10529">
                  <a:moveTo>
                    <a:pt x="10529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7" name="Freeform 566"/>
            <p:cNvSpPr/>
            <p:nvPr/>
          </p:nvSpPr>
          <p:spPr>
            <a:xfrm>
              <a:off x="6655908" y="15121883"/>
              <a:ext cx="113916" cy="168457"/>
            </a:xfrm>
            <a:custGeom>
              <a:avLst/>
              <a:gdLst/>
              <a:ahLst/>
              <a:cxnLst/>
              <a:rect l="0" t="0" r="0" b="0"/>
              <a:pathLst>
                <a:path w="113916" h="168457">
                  <a:moveTo>
                    <a:pt x="19159" y="0"/>
                  </a:moveTo>
                  <a:lnTo>
                    <a:pt x="4505" y="62094"/>
                  </a:lnTo>
                  <a:lnTo>
                    <a:pt x="0" y="105615"/>
                  </a:lnTo>
                  <a:lnTo>
                    <a:pt x="1707" y="111354"/>
                  </a:lnTo>
                  <a:lnTo>
                    <a:pt x="5185" y="110501"/>
                  </a:lnTo>
                  <a:lnTo>
                    <a:pt x="9843" y="105254"/>
                  </a:lnTo>
                  <a:lnTo>
                    <a:pt x="32505" y="41996"/>
                  </a:lnTo>
                  <a:lnTo>
                    <a:pt x="38584" y="27996"/>
                  </a:lnTo>
                  <a:lnTo>
                    <a:pt x="44978" y="21005"/>
                  </a:lnTo>
                  <a:lnTo>
                    <a:pt x="51580" y="18681"/>
                  </a:lnTo>
                  <a:lnTo>
                    <a:pt x="58320" y="19473"/>
                  </a:lnTo>
                  <a:lnTo>
                    <a:pt x="63984" y="25851"/>
                  </a:lnTo>
                  <a:lnTo>
                    <a:pt x="81479" y="78113"/>
                  </a:lnTo>
                  <a:lnTo>
                    <a:pt x="96200" y="133582"/>
                  </a:lnTo>
                  <a:lnTo>
                    <a:pt x="113915" y="1684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8" name="Freeform 567"/>
            <p:cNvSpPr/>
            <p:nvPr/>
          </p:nvSpPr>
          <p:spPr>
            <a:xfrm>
              <a:off x="6854052" y="15013824"/>
              <a:ext cx="147399" cy="306804"/>
            </a:xfrm>
            <a:custGeom>
              <a:avLst/>
              <a:gdLst/>
              <a:ahLst/>
              <a:cxnLst/>
              <a:rect l="0" t="0" r="0" b="0"/>
              <a:pathLst>
                <a:path w="147399" h="306804">
                  <a:moveTo>
                    <a:pt x="0" y="13302"/>
                  </a:moveTo>
                  <a:lnTo>
                    <a:pt x="11178" y="2124"/>
                  </a:lnTo>
                  <a:lnTo>
                    <a:pt x="19150" y="0"/>
                  </a:lnTo>
                  <a:lnTo>
                    <a:pt x="40486" y="761"/>
                  </a:lnTo>
                  <a:lnTo>
                    <a:pt x="62447" y="11238"/>
                  </a:lnTo>
                  <a:lnTo>
                    <a:pt x="73217" y="18946"/>
                  </a:lnTo>
                  <a:lnTo>
                    <a:pt x="99552" y="57739"/>
                  </a:lnTo>
                  <a:lnTo>
                    <a:pt x="119837" y="107608"/>
                  </a:lnTo>
                  <a:lnTo>
                    <a:pt x="123244" y="149909"/>
                  </a:lnTo>
                  <a:lnTo>
                    <a:pt x="115025" y="204687"/>
                  </a:lnTo>
                  <a:lnTo>
                    <a:pt x="91403" y="256143"/>
                  </a:lnTo>
                  <a:lnTo>
                    <a:pt x="62177" y="292316"/>
                  </a:lnTo>
                  <a:lnTo>
                    <a:pt x="41672" y="306154"/>
                  </a:lnTo>
                  <a:lnTo>
                    <a:pt x="33630" y="306803"/>
                  </a:lnTo>
                  <a:lnTo>
                    <a:pt x="27100" y="303726"/>
                  </a:lnTo>
                  <a:lnTo>
                    <a:pt x="21575" y="298165"/>
                  </a:lnTo>
                  <a:lnTo>
                    <a:pt x="19063" y="290948"/>
                  </a:lnTo>
                  <a:lnTo>
                    <a:pt x="19391" y="273571"/>
                  </a:lnTo>
                  <a:lnTo>
                    <a:pt x="23456" y="268703"/>
                  </a:lnTo>
                  <a:lnTo>
                    <a:pt x="29675" y="266627"/>
                  </a:lnTo>
                  <a:lnTo>
                    <a:pt x="37331" y="266415"/>
                  </a:lnTo>
                  <a:lnTo>
                    <a:pt x="93317" y="285829"/>
                  </a:lnTo>
                  <a:lnTo>
                    <a:pt x="114004" y="291184"/>
                  </a:lnTo>
                  <a:lnTo>
                    <a:pt x="147398" y="2870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9" name="Freeform 568"/>
            <p:cNvSpPr/>
            <p:nvPr/>
          </p:nvSpPr>
          <p:spPr>
            <a:xfrm>
              <a:off x="7054093" y="15079769"/>
              <a:ext cx="10530" cy="263214"/>
            </a:xfrm>
            <a:custGeom>
              <a:avLst/>
              <a:gdLst/>
              <a:ahLst/>
              <a:cxnLst/>
              <a:rect l="0" t="0" r="0" b="0"/>
              <a:pathLst>
                <a:path w="10530" h="263214">
                  <a:moveTo>
                    <a:pt x="0" y="0"/>
                  </a:moveTo>
                  <a:lnTo>
                    <a:pt x="0" y="60384"/>
                  </a:lnTo>
                  <a:lnTo>
                    <a:pt x="0" y="118106"/>
                  </a:lnTo>
                  <a:lnTo>
                    <a:pt x="0" y="176546"/>
                  </a:lnTo>
                  <a:lnTo>
                    <a:pt x="5590" y="237516"/>
                  </a:lnTo>
                  <a:lnTo>
                    <a:pt x="10529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0" name="Freeform 569"/>
            <p:cNvSpPr/>
            <p:nvPr/>
          </p:nvSpPr>
          <p:spPr>
            <a:xfrm>
              <a:off x="7096207" y="14921842"/>
              <a:ext cx="97818" cy="113076"/>
            </a:xfrm>
            <a:custGeom>
              <a:avLst/>
              <a:gdLst/>
              <a:ahLst/>
              <a:cxnLst/>
              <a:rect l="0" t="0" r="0" b="0"/>
              <a:pathLst>
                <a:path w="97818" h="113076">
                  <a:moveTo>
                    <a:pt x="31585" y="0"/>
                  </a:moveTo>
                  <a:lnTo>
                    <a:pt x="16931" y="49552"/>
                  </a:lnTo>
                  <a:lnTo>
                    <a:pt x="18015" y="83311"/>
                  </a:lnTo>
                  <a:lnTo>
                    <a:pt x="25945" y="101757"/>
                  </a:lnTo>
                  <a:lnTo>
                    <a:pt x="31334" y="109952"/>
                  </a:lnTo>
                  <a:lnTo>
                    <a:pt x="38438" y="113075"/>
                  </a:lnTo>
                  <a:lnTo>
                    <a:pt x="46682" y="112818"/>
                  </a:lnTo>
                  <a:lnTo>
                    <a:pt x="64031" y="106293"/>
                  </a:lnTo>
                  <a:lnTo>
                    <a:pt x="79541" y="95593"/>
                  </a:lnTo>
                  <a:lnTo>
                    <a:pt x="91114" y="76802"/>
                  </a:lnTo>
                  <a:lnTo>
                    <a:pt x="97817" y="54022"/>
                  </a:lnTo>
                  <a:lnTo>
                    <a:pt x="96897" y="32198"/>
                  </a:lnTo>
                  <a:lnTo>
                    <a:pt x="91504" y="23805"/>
                  </a:lnTo>
                  <a:lnTo>
                    <a:pt x="73034" y="11359"/>
                  </a:lnTo>
                  <a:lnTo>
                    <a:pt x="52346" y="8167"/>
                  </a:lnTo>
                  <a:lnTo>
                    <a:pt x="24089" y="12948"/>
                  </a:lnTo>
                  <a:lnTo>
                    <a:pt x="0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1" name="Freeform 570"/>
            <p:cNvSpPr/>
            <p:nvPr/>
          </p:nvSpPr>
          <p:spPr>
            <a:xfrm>
              <a:off x="7391006" y="15069241"/>
              <a:ext cx="1" cy="189513"/>
            </a:xfrm>
            <a:custGeom>
              <a:avLst/>
              <a:gdLst/>
              <a:ahLst/>
              <a:cxnLst/>
              <a:rect l="0" t="0" r="0" b="0"/>
              <a:pathLst>
                <a:path w="1" h="189513">
                  <a:moveTo>
                    <a:pt x="0" y="0"/>
                  </a:moveTo>
                  <a:lnTo>
                    <a:pt x="0" y="52049"/>
                  </a:lnTo>
                  <a:lnTo>
                    <a:pt x="0" y="101991"/>
                  </a:lnTo>
                  <a:lnTo>
                    <a:pt x="0" y="160785"/>
                  </a:lnTo>
                  <a:lnTo>
                    <a:pt x="0" y="1895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2" name="Freeform 571"/>
            <p:cNvSpPr/>
            <p:nvPr/>
          </p:nvSpPr>
          <p:spPr>
            <a:xfrm>
              <a:off x="7327834" y="15142940"/>
              <a:ext cx="126344" cy="10529"/>
            </a:xfrm>
            <a:custGeom>
              <a:avLst/>
              <a:gdLst/>
              <a:ahLst/>
              <a:cxnLst/>
              <a:rect l="0" t="0" r="0" b="0"/>
              <a:pathLst>
                <a:path w="126344" h="10529">
                  <a:moveTo>
                    <a:pt x="0" y="0"/>
                  </a:moveTo>
                  <a:lnTo>
                    <a:pt x="54144" y="3119"/>
                  </a:lnTo>
                  <a:lnTo>
                    <a:pt x="92082" y="8333"/>
                  </a:lnTo>
                  <a:lnTo>
                    <a:pt x="126343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3" name="Freeform 572"/>
            <p:cNvSpPr/>
            <p:nvPr/>
          </p:nvSpPr>
          <p:spPr>
            <a:xfrm>
              <a:off x="7605821" y="15079769"/>
              <a:ext cx="237911" cy="536819"/>
            </a:xfrm>
            <a:custGeom>
              <a:avLst/>
              <a:gdLst/>
              <a:ahLst/>
              <a:cxnLst/>
              <a:rect l="0" t="0" r="0" b="0"/>
              <a:pathLst>
                <a:path w="237911" h="536819">
                  <a:moveTo>
                    <a:pt x="27340" y="0"/>
                  </a:moveTo>
                  <a:lnTo>
                    <a:pt x="32929" y="58618"/>
                  </a:lnTo>
                  <a:lnTo>
                    <a:pt x="45298" y="111623"/>
                  </a:lnTo>
                  <a:lnTo>
                    <a:pt x="52089" y="135007"/>
                  </a:lnTo>
                  <a:lnTo>
                    <a:pt x="57877" y="141477"/>
                  </a:lnTo>
                  <a:lnTo>
                    <a:pt x="65246" y="144621"/>
                  </a:lnTo>
                  <a:lnTo>
                    <a:pt x="73668" y="145546"/>
                  </a:lnTo>
                  <a:lnTo>
                    <a:pt x="81622" y="142655"/>
                  </a:lnTo>
                  <a:lnTo>
                    <a:pt x="96699" y="130082"/>
                  </a:lnTo>
                  <a:lnTo>
                    <a:pt x="112752" y="97684"/>
                  </a:lnTo>
                  <a:lnTo>
                    <a:pt x="120251" y="37579"/>
                  </a:lnTo>
                  <a:lnTo>
                    <a:pt x="120380" y="3076"/>
                  </a:lnTo>
                  <a:lnTo>
                    <a:pt x="118612" y="4389"/>
                  </a:lnTo>
                  <a:lnTo>
                    <a:pt x="114699" y="18329"/>
                  </a:lnTo>
                  <a:lnTo>
                    <a:pt x="111980" y="78699"/>
                  </a:lnTo>
                  <a:lnTo>
                    <a:pt x="119956" y="139261"/>
                  </a:lnTo>
                  <a:lnTo>
                    <a:pt x="121673" y="193495"/>
                  </a:lnTo>
                  <a:lnTo>
                    <a:pt x="129249" y="249268"/>
                  </a:lnTo>
                  <a:lnTo>
                    <a:pt x="131959" y="305346"/>
                  </a:lnTo>
                  <a:lnTo>
                    <a:pt x="132494" y="361482"/>
                  </a:lnTo>
                  <a:lnTo>
                    <a:pt x="126997" y="414772"/>
                  </a:lnTo>
                  <a:lnTo>
                    <a:pt x="117959" y="469426"/>
                  </a:lnTo>
                  <a:lnTo>
                    <a:pt x="102283" y="511487"/>
                  </a:lnTo>
                  <a:lnTo>
                    <a:pt x="86384" y="528754"/>
                  </a:lnTo>
                  <a:lnTo>
                    <a:pt x="77231" y="534997"/>
                  </a:lnTo>
                  <a:lnTo>
                    <a:pt x="67620" y="536818"/>
                  </a:lnTo>
                  <a:lnTo>
                    <a:pt x="47582" y="532605"/>
                  </a:lnTo>
                  <a:lnTo>
                    <a:pt x="30097" y="516692"/>
                  </a:lnTo>
                  <a:lnTo>
                    <a:pt x="10220" y="481428"/>
                  </a:lnTo>
                  <a:lnTo>
                    <a:pt x="41" y="441344"/>
                  </a:lnTo>
                  <a:lnTo>
                    <a:pt x="0" y="413741"/>
                  </a:lnTo>
                  <a:lnTo>
                    <a:pt x="7780" y="385877"/>
                  </a:lnTo>
                  <a:lnTo>
                    <a:pt x="39074" y="339435"/>
                  </a:lnTo>
                  <a:lnTo>
                    <a:pt x="81759" y="299103"/>
                  </a:lnTo>
                  <a:lnTo>
                    <a:pt x="137721" y="265328"/>
                  </a:lnTo>
                  <a:lnTo>
                    <a:pt x="189059" y="239776"/>
                  </a:lnTo>
                  <a:lnTo>
                    <a:pt x="237910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4" name="Freeform 573"/>
            <p:cNvSpPr/>
            <p:nvPr/>
          </p:nvSpPr>
          <p:spPr>
            <a:xfrm>
              <a:off x="8012186" y="15111355"/>
              <a:ext cx="84230" cy="5589"/>
            </a:xfrm>
            <a:custGeom>
              <a:avLst/>
              <a:gdLst/>
              <a:ahLst/>
              <a:cxnLst/>
              <a:rect l="0" t="0" r="0" b="0"/>
              <a:pathLst>
                <a:path w="84230" h="5589">
                  <a:moveTo>
                    <a:pt x="0" y="0"/>
                  </a:moveTo>
                  <a:lnTo>
                    <a:pt x="16768" y="5588"/>
                  </a:lnTo>
                  <a:lnTo>
                    <a:pt x="34359" y="5212"/>
                  </a:lnTo>
                  <a:lnTo>
                    <a:pt x="8422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5" name="Freeform 574"/>
            <p:cNvSpPr/>
            <p:nvPr/>
          </p:nvSpPr>
          <p:spPr>
            <a:xfrm>
              <a:off x="7970073" y="15206112"/>
              <a:ext cx="105285" cy="10529"/>
            </a:xfrm>
            <a:custGeom>
              <a:avLst/>
              <a:gdLst/>
              <a:ahLst/>
              <a:cxnLst/>
              <a:rect l="0" t="0" r="0" b="0"/>
              <a:pathLst>
                <a:path w="105285" h="10529">
                  <a:moveTo>
                    <a:pt x="0" y="0"/>
                  </a:moveTo>
                  <a:lnTo>
                    <a:pt x="58616" y="9064"/>
                  </a:lnTo>
                  <a:lnTo>
                    <a:pt x="105284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6" name="Freeform 575"/>
            <p:cNvSpPr/>
            <p:nvPr/>
          </p:nvSpPr>
          <p:spPr>
            <a:xfrm>
              <a:off x="8279565" y="15058437"/>
              <a:ext cx="171258" cy="275242"/>
            </a:xfrm>
            <a:custGeom>
              <a:avLst/>
              <a:gdLst/>
              <a:ahLst/>
              <a:cxnLst/>
              <a:rect l="0" t="0" r="0" b="0"/>
              <a:pathLst>
                <a:path w="171258" h="275242">
                  <a:moveTo>
                    <a:pt x="90590" y="21332"/>
                  </a:moveTo>
                  <a:lnTo>
                    <a:pt x="68233" y="38100"/>
                  </a:lnTo>
                  <a:lnTo>
                    <a:pt x="35568" y="90849"/>
                  </a:lnTo>
                  <a:lnTo>
                    <a:pt x="9705" y="144422"/>
                  </a:lnTo>
                  <a:lnTo>
                    <a:pt x="1999" y="170794"/>
                  </a:lnTo>
                  <a:lnTo>
                    <a:pt x="0" y="221594"/>
                  </a:lnTo>
                  <a:lnTo>
                    <a:pt x="7824" y="248377"/>
                  </a:lnTo>
                  <a:lnTo>
                    <a:pt x="22220" y="265742"/>
                  </a:lnTo>
                  <a:lnTo>
                    <a:pt x="30972" y="272010"/>
                  </a:lnTo>
                  <a:lnTo>
                    <a:pt x="40317" y="275019"/>
                  </a:lnTo>
                  <a:lnTo>
                    <a:pt x="60057" y="275241"/>
                  </a:lnTo>
                  <a:lnTo>
                    <a:pt x="102080" y="257611"/>
                  </a:lnTo>
                  <a:lnTo>
                    <a:pt x="140398" y="218982"/>
                  </a:lnTo>
                  <a:lnTo>
                    <a:pt x="162800" y="181669"/>
                  </a:lnTo>
                  <a:lnTo>
                    <a:pt x="171257" y="126031"/>
                  </a:lnTo>
                  <a:lnTo>
                    <a:pt x="168174" y="68862"/>
                  </a:lnTo>
                  <a:lnTo>
                    <a:pt x="159777" y="42067"/>
                  </a:lnTo>
                  <a:lnTo>
                    <a:pt x="154262" y="31646"/>
                  </a:lnTo>
                  <a:lnTo>
                    <a:pt x="135657" y="13827"/>
                  </a:lnTo>
                  <a:lnTo>
                    <a:pt x="124144" y="5801"/>
                  </a:lnTo>
                  <a:lnTo>
                    <a:pt x="101993" y="0"/>
                  </a:lnTo>
                  <a:lnTo>
                    <a:pt x="69533" y="27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91" name="Group 590"/>
          <p:cNvGrpSpPr/>
          <p:nvPr/>
        </p:nvGrpSpPr>
        <p:grpSpPr>
          <a:xfrm>
            <a:off x="4506197" y="15756554"/>
            <a:ext cx="1200249" cy="305328"/>
            <a:chOff x="4506197" y="15756554"/>
            <a:chExt cx="1200249" cy="305328"/>
          </a:xfrm>
        </p:grpSpPr>
        <p:sp>
          <p:nvSpPr>
            <p:cNvPr id="578" name="Freeform 577"/>
            <p:cNvSpPr/>
            <p:nvPr/>
          </p:nvSpPr>
          <p:spPr>
            <a:xfrm>
              <a:off x="4506197" y="15840781"/>
              <a:ext cx="1" cy="210572"/>
            </a:xfrm>
            <a:custGeom>
              <a:avLst/>
              <a:gdLst/>
              <a:ahLst/>
              <a:cxnLst/>
              <a:rect l="0" t="0" r="0" b="0"/>
              <a:pathLst>
                <a:path w="1" h="210572">
                  <a:moveTo>
                    <a:pt x="0" y="0"/>
                  </a:moveTo>
                  <a:lnTo>
                    <a:pt x="0" y="58617"/>
                  </a:lnTo>
                  <a:lnTo>
                    <a:pt x="0" y="112792"/>
                  </a:lnTo>
                  <a:lnTo>
                    <a:pt x="0" y="168554"/>
                  </a:lnTo>
                  <a:lnTo>
                    <a:pt x="0" y="2105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9" name="Freeform 578"/>
            <p:cNvSpPr/>
            <p:nvPr/>
          </p:nvSpPr>
          <p:spPr>
            <a:xfrm>
              <a:off x="4572660" y="15819725"/>
              <a:ext cx="91465" cy="115814"/>
            </a:xfrm>
            <a:custGeom>
              <a:avLst/>
              <a:gdLst/>
              <a:ahLst/>
              <a:cxnLst/>
              <a:rect l="0" t="0" r="0" b="0"/>
              <a:pathLst>
                <a:path w="91465" h="115814">
                  <a:moveTo>
                    <a:pt x="7236" y="0"/>
                  </a:moveTo>
                  <a:lnTo>
                    <a:pt x="0" y="27555"/>
                  </a:lnTo>
                  <a:lnTo>
                    <a:pt x="477" y="83778"/>
                  </a:lnTo>
                  <a:lnTo>
                    <a:pt x="2730" y="97965"/>
                  </a:lnTo>
                  <a:lnTo>
                    <a:pt x="8911" y="106254"/>
                  </a:lnTo>
                  <a:lnTo>
                    <a:pt x="17712" y="110611"/>
                  </a:lnTo>
                  <a:lnTo>
                    <a:pt x="79906" y="115356"/>
                  </a:lnTo>
                  <a:lnTo>
                    <a:pt x="91464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0" name="Freeform 579"/>
            <p:cNvSpPr/>
            <p:nvPr/>
          </p:nvSpPr>
          <p:spPr>
            <a:xfrm>
              <a:off x="4653596" y="15788140"/>
              <a:ext cx="21058" cy="252684"/>
            </a:xfrm>
            <a:custGeom>
              <a:avLst/>
              <a:gdLst/>
              <a:ahLst/>
              <a:cxnLst/>
              <a:rect l="0" t="0" r="0" b="0"/>
              <a:pathLst>
                <a:path w="21058" h="252684">
                  <a:moveTo>
                    <a:pt x="21057" y="0"/>
                  </a:moveTo>
                  <a:lnTo>
                    <a:pt x="11992" y="58616"/>
                  </a:lnTo>
                  <a:lnTo>
                    <a:pt x="3582" y="120026"/>
                  </a:lnTo>
                  <a:lnTo>
                    <a:pt x="707" y="178431"/>
                  </a:lnTo>
                  <a:lnTo>
                    <a:pt x="209" y="217814"/>
                  </a:lnTo>
                  <a:lnTo>
                    <a:pt x="0" y="25268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1" name="Freeform 580"/>
            <p:cNvSpPr/>
            <p:nvPr/>
          </p:nvSpPr>
          <p:spPr>
            <a:xfrm>
              <a:off x="4742286" y="15819725"/>
              <a:ext cx="48181" cy="136872"/>
            </a:xfrm>
            <a:custGeom>
              <a:avLst/>
              <a:gdLst/>
              <a:ahLst/>
              <a:cxnLst/>
              <a:rect l="0" t="0" r="0" b="0"/>
              <a:pathLst>
                <a:path w="48181" h="136872">
                  <a:moveTo>
                    <a:pt x="6066" y="0"/>
                  </a:moveTo>
                  <a:lnTo>
                    <a:pt x="2946" y="42692"/>
                  </a:lnTo>
                  <a:lnTo>
                    <a:pt x="0" y="63427"/>
                  </a:lnTo>
                  <a:lnTo>
                    <a:pt x="5036" y="121436"/>
                  </a:lnTo>
                  <a:lnTo>
                    <a:pt x="10059" y="128921"/>
                  </a:lnTo>
                  <a:lnTo>
                    <a:pt x="18086" y="132741"/>
                  </a:lnTo>
                  <a:lnTo>
                    <a:pt x="48180" y="1368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2" name="Freeform 581"/>
            <p:cNvSpPr/>
            <p:nvPr/>
          </p:nvSpPr>
          <p:spPr>
            <a:xfrm>
              <a:off x="4790466" y="15756554"/>
              <a:ext cx="31587" cy="294799"/>
            </a:xfrm>
            <a:custGeom>
              <a:avLst/>
              <a:gdLst/>
              <a:ahLst/>
              <a:cxnLst/>
              <a:rect l="0" t="0" r="0" b="0"/>
              <a:pathLst>
                <a:path w="31587" h="294799">
                  <a:moveTo>
                    <a:pt x="31586" y="0"/>
                  </a:moveTo>
                  <a:lnTo>
                    <a:pt x="16931" y="49552"/>
                  </a:lnTo>
                  <a:lnTo>
                    <a:pt x="12425" y="100081"/>
                  </a:lnTo>
                  <a:lnTo>
                    <a:pt x="3668" y="157159"/>
                  </a:lnTo>
                  <a:lnTo>
                    <a:pt x="1087" y="205403"/>
                  </a:lnTo>
                  <a:lnTo>
                    <a:pt x="215" y="264748"/>
                  </a:lnTo>
                  <a:lnTo>
                    <a:pt x="0" y="2947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3" name="Freeform 582"/>
            <p:cNvSpPr/>
            <p:nvPr/>
          </p:nvSpPr>
          <p:spPr>
            <a:xfrm>
              <a:off x="4895751" y="15998710"/>
              <a:ext cx="10529" cy="63172"/>
            </a:xfrm>
            <a:custGeom>
              <a:avLst/>
              <a:gdLst/>
              <a:ahLst/>
              <a:cxnLst/>
              <a:rect l="0" t="0" r="0" b="0"/>
              <a:pathLst>
                <a:path w="10529" h="63172">
                  <a:moveTo>
                    <a:pt x="10528" y="0"/>
                  </a:moveTo>
                  <a:lnTo>
                    <a:pt x="2195" y="34359"/>
                  </a:lnTo>
                  <a:lnTo>
                    <a:pt x="0" y="631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4" name="Freeform 583"/>
            <p:cNvSpPr/>
            <p:nvPr/>
          </p:nvSpPr>
          <p:spPr>
            <a:xfrm>
              <a:off x="4979979" y="15819725"/>
              <a:ext cx="52643" cy="21057"/>
            </a:xfrm>
            <a:custGeom>
              <a:avLst/>
              <a:gdLst/>
              <a:ahLst/>
              <a:cxnLst/>
              <a:rect l="0" t="0" r="0" b="0"/>
              <a:pathLst>
                <a:path w="52643" h="21057">
                  <a:moveTo>
                    <a:pt x="0" y="21056"/>
                  </a:moveTo>
                  <a:lnTo>
                    <a:pt x="36453" y="9603"/>
                  </a:ln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5" name="Freeform 584"/>
            <p:cNvSpPr/>
            <p:nvPr/>
          </p:nvSpPr>
          <p:spPr>
            <a:xfrm>
              <a:off x="4965537" y="15840781"/>
              <a:ext cx="100672" cy="189515"/>
            </a:xfrm>
            <a:custGeom>
              <a:avLst/>
              <a:gdLst/>
              <a:ahLst/>
              <a:cxnLst/>
              <a:rect l="0" t="0" r="0" b="0"/>
              <a:pathLst>
                <a:path w="100672" h="189515">
                  <a:moveTo>
                    <a:pt x="24970" y="0"/>
                  </a:moveTo>
                  <a:lnTo>
                    <a:pt x="9329" y="17982"/>
                  </a:lnTo>
                  <a:lnTo>
                    <a:pt x="1251" y="34899"/>
                  </a:lnTo>
                  <a:lnTo>
                    <a:pt x="0" y="54117"/>
                  </a:lnTo>
                  <a:lnTo>
                    <a:pt x="1305" y="64153"/>
                  </a:lnTo>
                  <a:lnTo>
                    <a:pt x="5684" y="69675"/>
                  </a:lnTo>
                  <a:lnTo>
                    <a:pt x="12113" y="72188"/>
                  </a:lnTo>
                  <a:lnTo>
                    <a:pt x="28615" y="71860"/>
                  </a:lnTo>
                  <a:lnTo>
                    <a:pt x="57636" y="67435"/>
                  </a:lnTo>
                  <a:lnTo>
                    <a:pt x="78093" y="70137"/>
                  </a:lnTo>
                  <a:lnTo>
                    <a:pt x="86122" y="74835"/>
                  </a:lnTo>
                  <a:lnTo>
                    <a:pt x="98162" y="89412"/>
                  </a:lnTo>
                  <a:lnTo>
                    <a:pt x="100671" y="98213"/>
                  </a:lnTo>
                  <a:lnTo>
                    <a:pt x="100339" y="117350"/>
                  </a:lnTo>
                  <a:lnTo>
                    <a:pt x="93575" y="147855"/>
                  </a:lnTo>
                  <a:lnTo>
                    <a:pt x="67084" y="1895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6" name="Freeform 585"/>
            <p:cNvSpPr/>
            <p:nvPr/>
          </p:nvSpPr>
          <p:spPr>
            <a:xfrm>
              <a:off x="5123252" y="15809196"/>
              <a:ext cx="98883" cy="117620"/>
            </a:xfrm>
            <a:custGeom>
              <a:avLst/>
              <a:gdLst/>
              <a:ahLst/>
              <a:cxnLst/>
              <a:rect l="0" t="0" r="0" b="0"/>
              <a:pathLst>
                <a:path w="98883" h="117620">
                  <a:moveTo>
                    <a:pt x="14654" y="0"/>
                  </a:moveTo>
                  <a:lnTo>
                    <a:pt x="0" y="53029"/>
                  </a:lnTo>
                  <a:lnTo>
                    <a:pt x="1084" y="89932"/>
                  </a:lnTo>
                  <a:lnTo>
                    <a:pt x="5607" y="99730"/>
                  </a:lnTo>
                  <a:lnTo>
                    <a:pt x="19992" y="113734"/>
                  </a:lnTo>
                  <a:lnTo>
                    <a:pt x="41203" y="117619"/>
                  </a:lnTo>
                  <a:lnTo>
                    <a:pt x="63889" y="114277"/>
                  </a:lnTo>
                  <a:lnTo>
                    <a:pt x="98882" y="947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7" name="Freeform 586"/>
            <p:cNvSpPr/>
            <p:nvPr/>
          </p:nvSpPr>
          <p:spPr>
            <a:xfrm>
              <a:off x="5201077" y="15798668"/>
              <a:ext cx="10530" cy="252685"/>
            </a:xfrm>
            <a:custGeom>
              <a:avLst/>
              <a:gdLst/>
              <a:ahLst/>
              <a:cxnLst/>
              <a:rect l="0" t="0" r="0" b="0"/>
              <a:pathLst>
                <a:path w="10530" h="252685">
                  <a:moveTo>
                    <a:pt x="10529" y="0"/>
                  </a:moveTo>
                  <a:lnTo>
                    <a:pt x="3293" y="27556"/>
                  </a:lnTo>
                  <a:lnTo>
                    <a:pt x="651" y="86898"/>
                  </a:lnTo>
                  <a:lnTo>
                    <a:pt x="129" y="149357"/>
                  </a:lnTo>
                  <a:lnTo>
                    <a:pt x="26" y="211650"/>
                  </a:lnTo>
                  <a:lnTo>
                    <a:pt x="0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8" name="Freeform 587"/>
            <p:cNvSpPr/>
            <p:nvPr/>
          </p:nvSpPr>
          <p:spPr>
            <a:xfrm>
              <a:off x="5327419" y="15767082"/>
              <a:ext cx="10530" cy="284271"/>
            </a:xfrm>
            <a:custGeom>
              <a:avLst/>
              <a:gdLst/>
              <a:ahLst/>
              <a:cxnLst/>
              <a:rect l="0" t="0" r="0" b="0"/>
              <a:pathLst>
                <a:path w="10530" h="284271">
                  <a:moveTo>
                    <a:pt x="10529" y="0"/>
                  </a:moveTo>
                  <a:lnTo>
                    <a:pt x="4940" y="16768"/>
                  </a:lnTo>
                  <a:lnTo>
                    <a:pt x="5315" y="34358"/>
                  </a:lnTo>
                  <a:lnTo>
                    <a:pt x="9842" y="92999"/>
                  </a:lnTo>
                  <a:lnTo>
                    <a:pt x="7273" y="147748"/>
                  </a:lnTo>
                  <a:lnTo>
                    <a:pt x="1437" y="203620"/>
                  </a:lnTo>
                  <a:lnTo>
                    <a:pt x="189" y="264392"/>
                  </a:lnTo>
                  <a:lnTo>
                    <a:pt x="0" y="2842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9" name="Freeform 588"/>
            <p:cNvSpPr/>
            <p:nvPr/>
          </p:nvSpPr>
          <p:spPr>
            <a:xfrm>
              <a:off x="5643274" y="15830253"/>
              <a:ext cx="21058" cy="157928"/>
            </a:xfrm>
            <a:custGeom>
              <a:avLst/>
              <a:gdLst/>
              <a:ahLst/>
              <a:cxnLst/>
              <a:rect l="0" t="0" r="0" b="0"/>
              <a:pathLst>
                <a:path w="21058" h="157928">
                  <a:moveTo>
                    <a:pt x="0" y="0"/>
                  </a:moveTo>
                  <a:lnTo>
                    <a:pt x="8334" y="54144"/>
                  </a:lnTo>
                  <a:lnTo>
                    <a:pt x="17475" y="114626"/>
                  </a:lnTo>
                  <a:lnTo>
                    <a:pt x="21057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0" name="Freeform 589"/>
            <p:cNvSpPr/>
            <p:nvPr/>
          </p:nvSpPr>
          <p:spPr>
            <a:xfrm>
              <a:off x="5611689" y="15893425"/>
              <a:ext cx="94757" cy="10529"/>
            </a:xfrm>
            <a:custGeom>
              <a:avLst/>
              <a:gdLst/>
              <a:ahLst/>
              <a:cxnLst/>
              <a:rect l="0" t="0" r="0" b="0"/>
              <a:pathLst>
                <a:path w="94757" h="10529">
                  <a:moveTo>
                    <a:pt x="0" y="10528"/>
                  </a:moveTo>
                  <a:lnTo>
                    <a:pt x="62092" y="4939"/>
                  </a:lnTo>
                  <a:lnTo>
                    <a:pt x="947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08" name="Group 607"/>
          <p:cNvGrpSpPr/>
          <p:nvPr/>
        </p:nvGrpSpPr>
        <p:grpSpPr>
          <a:xfrm>
            <a:off x="6011772" y="15776250"/>
            <a:ext cx="2334393" cy="1408619"/>
            <a:chOff x="6011772" y="15776250"/>
            <a:chExt cx="2334393" cy="1408619"/>
          </a:xfrm>
        </p:grpSpPr>
        <p:sp>
          <p:nvSpPr>
            <p:cNvPr id="592" name="Freeform 591"/>
            <p:cNvSpPr/>
            <p:nvPr/>
          </p:nvSpPr>
          <p:spPr>
            <a:xfrm>
              <a:off x="6011772" y="15798668"/>
              <a:ext cx="10529" cy="263214"/>
            </a:xfrm>
            <a:custGeom>
              <a:avLst/>
              <a:gdLst/>
              <a:ahLst/>
              <a:cxnLst/>
              <a:rect l="0" t="0" r="0" b="0"/>
              <a:pathLst>
                <a:path w="10529" h="263214">
                  <a:moveTo>
                    <a:pt x="10528" y="0"/>
                  </a:moveTo>
                  <a:lnTo>
                    <a:pt x="10528" y="48930"/>
                  </a:lnTo>
                  <a:lnTo>
                    <a:pt x="10528" y="96777"/>
                  </a:lnTo>
                  <a:lnTo>
                    <a:pt x="10528" y="159756"/>
                  </a:lnTo>
                  <a:lnTo>
                    <a:pt x="9358" y="216087"/>
                  </a:lnTo>
                  <a:lnTo>
                    <a:pt x="0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3" name="Freeform 592"/>
            <p:cNvSpPr/>
            <p:nvPr/>
          </p:nvSpPr>
          <p:spPr>
            <a:xfrm>
              <a:off x="6106528" y="15776250"/>
              <a:ext cx="105130" cy="270683"/>
            </a:xfrm>
            <a:custGeom>
              <a:avLst/>
              <a:gdLst/>
              <a:ahLst/>
              <a:cxnLst/>
              <a:rect l="0" t="0" r="0" b="0"/>
              <a:pathLst>
                <a:path w="105130" h="270683">
                  <a:moveTo>
                    <a:pt x="0" y="54003"/>
                  </a:moveTo>
                  <a:lnTo>
                    <a:pt x="29309" y="15631"/>
                  </a:lnTo>
                  <a:lnTo>
                    <a:pt x="55088" y="0"/>
                  </a:lnTo>
                  <a:lnTo>
                    <a:pt x="61292" y="1624"/>
                  </a:lnTo>
                  <a:lnTo>
                    <a:pt x="65428" y="7386"/>
                  </a:lnTo>
                  <a:lnTo>
                    <a:pt x="68185" y="15905"/>
                  </a:lnTo>
                  <a:lnTo>
                    <a:pt x="68129" y="34732"/>
                  </a:lnTo>
                  <a:lnTo>
                    <a:pt x="52154" y="96274"/>
                  </a:lnTo>
                  <a:lnTo>
                    <a:pt x="31305" y="142931"/>
                  </a:lnTo>
                  <a:lnTo>
                    <a:pt x="32568" y="143705"/>
                  </a:lnTo>
                  <a:lnTo>
                    <a:pt x="56996" y="133723"/>
                  </a:lnTo>
                  <a:lnTo>
                    <a:pt x="64904" y="134056"/>
                  </a:lnTo>
                  <a:lnTo>
                    <a:pt x="79929" y="140665"/>
                  </a:lnTo>
                  <a:lnTo>
                    <a:pt x="101542" y="163130"/>
                  </a:lnTo>
                  <a:lnTo>
                    <a:pt x="105129" y="173548"/>
                  </a:lnTo>
                  <a:lnTo>
                    <a:pt x="104589" y="209397"/>
                  </a:lnTo>
                  <a:lnTo>
                    <a:pt x="95850" y="241597"/>
                  </a:lnTo>
                  <a:lnTo>
                    <a:pt x="85104" y="258650"/>
                  </a:lnTo>
                  <a:lnTo>
                    <a:pt x="76624" y="264133"/>
                  </a:lnTo>
                  <a:lnTo>
                    <a:pt x="54722" y="270226"/>
                  </a:lnTo>
                  <a:lnTo>
                    <a:pt x="47010" y="270682"/>
                  </a:lnTo>
                  <a:lnTo>
                    <a:pt x="41869" y="269815"/>
                  </a:lnTo>
                  <a:lnTo>
                    <a:pt x="31586" y="26457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4" name="Freeform 593"/>
            <p:cNvSpPr/>
            <p:nvPr/>
          </p:nvSpPr>
          <p:spPr>
            <a:xfrm>
              <a:off x="6320391" y="15809196"/>
              <a:ext cx="90212" cy="179005"/>
            </a:xfrm>
            <a:custGeom>
              <a:avLst/>
              <a:gdLst/>
              <a:ahLst/>
              <a:cxnLst/>
              <a:rect l="0" t="0" r="0" b="0"/>
              <a:pathLst>
                <a:path w="90212" h="179005">
                  <a:moveTo>
                    <a:pt x="7236" y="10529"/>
                  </a:moveTo>
                  <a:lnTo>
                    <a:pt x="0" y="38084"/>
                  </a:lnTo>
                  <a:lnTo>
                    <a:pt x="477" y="97426"/>
                  </a:lnTo>
                  <a:lnTo>
                    <a:pt x="11490" y="154296"/>
                  </a:lnTo>
                  <a:lnTo>
                    <a:pt x="17091" y="163695"/>
                  </a:lnTo>
                  <a:lnTo>
                    <a:pt x="32673" y="177259"/>
                  </a:lnTo>
                  <a:lnTo>
                    <a:pt x="40571" y="179004"/>
                  </a:lnTo>
                  <a:lnTo>
                    <a:pt x="48177" y="177828"/>
                  </a:lnTo>
                  <a:lnTo>
                    <a:pt x="55587" y="174704"/>
                  </a:lnTo>
                  <a:lnTo>
                    <a:pt x="77194" y="153539"/>
                  </a:lnTo>
                  <a:lnTo>
                    <a:pt x="85122" y="131801"/>
                  </a:lnTo>
                  <a:lnTo>
                    <a:pt x="90211" y="79717"/>
                  </a:lnTo>
                  <a:lnTo>
                    <a:pt x="84668" y="55317"/>
                  </a:lnTo>
                  <a:lnTo>
                    <a:pt x="68393" y="24969"/>
                  </a:lnTo>
                  <a:lnTo>
                    <a:pt x="55474" y="11097"/>
                  </a:lnTo>
                  <a:lnTo>
                    <a:pt x="2829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5" name="Freeform 594"/>
            <p:cNvSpPr/>
            <p:nvPr/>
          </p:nvSpPr>
          <p:spPr>
            <a:xfrm>
              <a:off x="6496083" y="15967124"/>
              <a:ext cx="1" cy="21057"/>
            </a:xfrm>
            <a:custGeom>
              <a:avLst/>
              <a:gdLst/>
              <a:ahLst/>
              <a:cxnLst/>
              <a:rect l="0" t="0" r="0" b="0"/>
              <a:pathLst>
                <a:path w="1" h="21057">
                  <a:moveTo>
                    <a:pt x="0" y="0"/>
                  </a:moveTo>
                  <a:lnTo>
                    <a:pt x="0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6" name="Freeform 595"/>
            <p:cNvSpPr/>
            <p:nvPr/>
          </p:nvSpPr>
          <p:spPr>
            <a:xfrm>
              <a:off x="6572628" y="15788140"/>
              <a:ext cx="68104" cy="209214"/>
            </a:xfrm>
            <a:custGeom>
              <a:avLst/>
              <a:gdLst/>
              <a:ahLst/>
              <a:cxnLst/>
              <a:rect l="0" t="0" r="0" b="0"/>
              <a:pathLst>
                <a:path w="68104" h="209214">
                  <a:moveTo>
                    <a:pt x="18211" y="0"/>
                  </a:moveTo>
                  <a:lnTo>
                    <a:pt x="6758" y="52051"/>
                  </a:lnTo>
                  <a:lnTo>
                    <a:pt x="0" y="108229"/>
                  </a:lnTo>
                  <a:lnTo>
                    <a:pt x="1117" y="163089"/>
                  </a:lnTo>
                  <a:lnTo>
                    <a:pt x="3306" y="178916"/>
                  </a:lnTo>
                  <a:lnTo>
                    <a:pt x="8274" y="190638"/>
                  </a:lnTo>
                  <a:lnTo>
                    <a:pt x="23153" y="206781"/>
                  </a:lnTo>
                  <a:lnTo>
                    <a:pt x="30865" y="209213"/>
                  </a:lnTo>
                  <a:lnTo>
                    <a:pt x="38345" y="208495"/>
                  </a:lnTo>
                  <a:lnTo>
                    <a:pt x="45671" y="205677"/>
                  </a:lnTo>
                  <a:lnTo>
                    <a:pt x="56932" y="193188"/>
                  </a:lnTo>
                  <a:lnTo>
                    <a:pt x="61573" y="184943"/>
                  </a:lnTo>
                  <a:lnTo>
                    <a:pt x="68103" y="145395"/>
                  </a:lnTo>
                  <a:lnTo>
                    <a:pt x="61905" y="89204"/>
                  </a:lnTo>
                  <a:lnTo>
                    <a:pt x="51564" y="55286"/>
                  </a:lnTo>
                  <a:lnTo>
                    <a:pt x="35373" y="32238"/>
                  </a:lnTo>
                  <a:lnTo>
                    <a:pt x="18211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7" name="Freeform 596"/>
            <p:cNvSpPr/>
            <p:nvPr/>
          </p:nvSpPr>
          <p:spPr>
            <a:xfrm>
              <a:off x="6682318" y="15807227"/>
              <a:ext cx="76978" cy="229903"/>
            </a:xfrm>
            <a:custGeom>
              <a:avLst/>
              <a:gdLst/>
              <a:ahLst/>
              <a:cxnLst/>
              <a:rect l="0" t="0" r="0" b="0"/>
              <a:pathLst>
                <a:path w="76978" h="229903">
                  <a:moveTo>
                    <a:pt x="66449" y="33554"/>
                  </a:moveTo>
                  <a:lnTo>
                    <a:pt x="60859" y="16786"/>
                  </a:lnTo>
                  <a:lnTo>
                    <a:pt x="48757" y="5435"/>
                  </a:lnTo>
                  <a:lnTo>
                    <a:pt x="40616" y="770"/>
                  </a:lnTo>
                  <a:lnTo>
                    <a:pt x="32849" y="0"/>
                  </a:lnTo>
                  <a:lnTo>
                    <a:pt x="17980" y="5384"/>
                  </a:lnTo>
                  <a:lnTo>
                    <a:pt x="6693" y="18695"/>
                  </a:lnTo>
                  <a:lnTo>
                    <a:pt x="2045" y="27158"/>
                  </a:lnTo>
                  <a:lnTo>
                    <a:pt x="0" y="49039"/>
                  </a:lnTo>
                  <a:lnTo>
                    <a:pt x="4160" y="72023"/>
                  </a:lnTo>
                  <a:lnTo>
                    <a:pt x="19657" y="98116"/>
                  </a:lnTo>
                  <a:lnTo>
                    <a:pt x="63467" y="160697"/>
                  </a:lnTo>
                  <a:lnTo>
                    <a:pt x="67970" y="170960"/>
                  </a:lnTo>
                  <a:lnTo>
                    <a:pt x="69855" y="191720"/>
                  </a:lnTo>
                  <a:lnTo>
                    <a:pt x="65622" y="211475"/>
                  </a:lnTo>
                  <a:lnTo>
                    <a:pt x="55943" y="228054"/>
                  </a:lnTo>
                  <a:lnTo>
                    <a:pt x="50087" y="229902"/>
                  </a:lnTo>
                  <a:lnTo>
                    <a:pt x="43842" y="227623"/>
                  </a:lnTo>
                  <a:lnTo>
                    <a:pt x="37340" y="222596"/>
                  </a:lnTo>
                  <a:lnTo>
                    <a:pt x="30115" y="201411"/>
                  </a:lnTo>
                  <a:lnTo>
                    <a:pt x="29167" y="156600"/>
                  </a:lnTo>
                  <a:lnTo>
                    <a:pt x="39327" y="100236"/>
                  </a:lnTo>
                  <a:lnTo>
                    <a:pt x="64380" y="39331"/>
                  </a:lnTo>
                  <a:lnTo>
                    <a:pt x="76977" y="124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8" name="Freeform 597"/>
            <p:cNvSpPr/>
            <p:nvPr/>
          </p:nvSpPr>
          <p:spPr>
            <a:xfrm>
              <a:off x="6832541" y="15788140"/>
              <a:ext cx="116268" cy="271841"/>
            </a:xfrm>
            <a:custGeom>
              <a:avLst/>
              <a:gdLst/>
              <a:ahLst/>
              <a:cxnLst/>
              <a:rect l="0" t="0" r="0" b="0"/>
              <a:pathLst>
                <a:path w="116268" h="271841">
                  <a:moveTo>
                    <a:pt x="63624" y="42113"/>
                  </a:moveTo>
                  <a:lnTo>
                    <a:pt x="52446" y="25345"/>
                  </a:lnTo>
                  <a:lnTo>
                    <a:pt x="37600" y="13994"/>
                  </a:lnTo>
                  <a:lnTo>
                    <a:pt x="28727" y="9329"/>
                  </a:lnTo>
                  <a:lnTo>
                    <a:pt x="20473" y="8559"/>
                  </a:lnTo>
                  <a:lnTo>
                    <a:pt x="5061" y="13941"/>
                  </a:lnTo>
                  <a:lnTo>
                    <a:pt x="1186" y="20992"/>
                  </a:lnTo>
                  <a:lnTo>
                    <a:pt x="0" y="41306"/>
                  </a:lnTo>
                  <a:lnTo>
                    <a:pt x="11497" y="73460"/>
                  </a:lnTo>
                  <a:lnTo>
                    <a:pt x="43098" y="129431"/>
                  </a:lnTo>
                  <a:lnTo>
                    <a:pt x="70748" y="183103"/>
                  </a:lnTo>
                  <a:lnTo>
                    <a:pt x="80553" y="224788"/>
                  </a:lnTo>
                  <a:lnTo>
                    <a:pt x="77869" y="261185"/>
                  </a:lnTo>
                  <a:lnTo>
                    <a:pt x="73121" y="267710"/>
                  </a:lnTo>
                  <a:lnTo>
                    <a:pt x="66446" y="270892"/>
                  </a:lnTo>
                  <a:lnTo>
                    <a:pt x="58487" y="271840"/>
                  </a:lnTo>
                  <a:lnTo>
                    <a:pt x="53180" y="266625"/>
                  </a:lnTo>
                  <a:lnTo>
                    <a:pt x="47284" y="245231"/>
                  </a:lnTo>
                  <a:lnTo>
                    <a:pt x="51905" y="183838"/>
                  </a:lnTo>
                  <a:lnTo>
                    <a:pt x="61972" y="133888"/>
                  </a:lnTo>
                  <a:lnTo>
                    <a:pt x="85742" y="77615"/>
                  </a:lnTo>
                  <a:lnTo>
                    <a:pt x="110341" y="23911"/>
                  </a:lnTo>
                  <a:lnTo>
                    <a:pt x="11626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9" name="Freeform 598"/>
            <p:cNvSpPr/>
            <p:nvPr/>
          </p:nvSpPr>
          <p:spPr>
            <a:xfrm>
              <a:off x="7264663" y="15861839"/>
              <a:ext cx="21058" cy="147400"/>
            </a:xfrm>
            <a:custGeom>
              <a:avLst/>
              <a:gdLst/>
              <a:ahLst/>
              <a:cxnLst/>
              <a:rect l="0" t="0" r="0" b="0"/>
              <a:pathLst>
                <a:path w="21058" h="147400">
                  <a:moveTo>
                    <a:pt x="0" y="0"/>
                  </a:moveTo>
                  <a:lnTo>
                    <a:pt x="5590" y="62092"/>
                  </a:lnTo>
                  <a:lnTo>
                    <a:pt x="12998" y="120884"/>
                  </a:lnTo>
                  <a:lnTo>
                    <a:pt x="21057" y="1473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0" name="Freeform 599"/>
            <p:cNvSpPr/>
            <p:nvPr/>
          </p:nvSpPr>
          <p:spPr>
            <a:xfrm>
              <a:off x="7243606" y="15925010"/>
              <a:ext cx="52644" cy="10529"/>
            </a:xfrm>
            <a:custGeom>
              <a:avLst/>
              <a:gdLst/>
              <a:ahLst/>
              <a:cxnLst/>
              <a:rect l="0" t="0" r="0" b="0"/>
              <a:pathLst>
                <a:path w="52644" h="10529">
                  <a:moveTo>
                    <a:pt x="0" y="10528"/>
                  </a:moveTo>
                  <a:lnTo>
                    <a:pt x="5264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1" name="Freeform 600"/>
            <p:cNvSpPr/>
            <p:nvPr/>
          </p:nvSpPr>
          <p:spPr>
            <a:xfrm>
              <a:off x="7506819" y="15861839"/>
              <a:ext cx="142009" cy="534906"/>
            </a:xfrm>
            <a:custGeom>
              <a:avLst/>
              <a:gdLst/>
              <a:ahLst/>
              <a:cxnLst/>
              <a:rect l="0" t="0" r="0" b="0"/>
              <a:pathLst>
                <a:path w="142009" h="534906">
                  <a:moveTo>
                    <a:pt x="0" y="0"/>
                  </a:moveTo>
                  <a:lnTo>
                    <a:pt x="5589" y="58617"/>
                  </a:lnTo>
                  <a:lnTo>
                    <a:pt x="19127" y="103215"/>
                  </a:lnTo>
                  <a:lnTo>
                    <a:pt x="30338" y="120352"/>
                  </a:lnTo>
                  <a:lnTo>
                    <a:pt x="37773" y="124689"/>
                  </a:lnTo>
                  <a:lnTo>
                    <a:pt x="55393" y="126388"/>
                  </a:lnTo>
                  <a:lnTo>
                    <a:pt x="62664" y="122862"/>
                  </a:lnTo>
                  <a:lnTo>
                    <a:pt x="73864" y="109589"/>
                  </a:lnTo>
                  <a:lnTo>
                    <a:pt x="97972" y="46507"/>
                  </a:lnTo>
                  <a:lnTo>
                    <a:pt x="103840" y="1822"/>
                  </a:lnTo>
                  <a:lnTo>
                    <a:pt x="112393" y="61950"/>
                  </a:lnTo>
                  <a:lnTo>
                    <a:pt x="115969" y="116232"/>
                  </a:lnTo>
                  <a:lnTo>
                    <a:pt x="123918" y="166500"/>
                  </a:lnTo>
                  <a:lnTo>
                    <a:pt x="132513" y="228188"/>
                  </a:lnTo>
                  <a:lnTo>
                    <a:pt x="135578" y="281170"/>
                  </a:lnTo>
                  <a:lnTo>
                    <a:pt x="137657" y="343663"/>
                  </a:lnTo>
                  <a:lnTo>
                    <a:pt x="142008" y="405360"/>
                  </a:lnTo>
                  <a:lnTo>
                    <a:pt x="132296" y="462866"/>
                  </a:lnTo>
                  <a:lnTo>
                    <a:pt x="122516" y="507723"/>
                  </a:lnTo>
                  <a:lnTo>
                    <a:pt x="116773" y="518637"/>
                  </a:lnTo>
                  <a:lnTo>
                    <a:pt x="101032" y="533881"/>
                  </a:lnTo>
                  <a:lnTo>
                    <a:pt x="94260" y="534905"/>
                  </a:lnTo>
                  <a:lnTo>
                    <a:pt x="88577" y="532079"/>
                  </a:lnTo>
                  <a:lnTo>
                    <a:pt x="83617" y="526684"/>
                  </a:lnTo>
                  <a:lnTo>
                    <a:pt x="71048" y="491147"/>
                  </a:lnTo>
                  <a:lnTo>
                    <a:pt x="65504" y="437984"/>
                  </a:lnTo>
                  <a:lnTo>
                    <a:pt x="69451" y="383367"/>
                  </a:lnTo>
                  <a:lnTo>
                    <a:pt x="82435" y="320915"/>
                  </a:lnTo>
                  <a:lnTo>
                    <a:pt x="103197" y="272878"/>
                  </a:lnTo>
                  <a:lnTo>
                    <a:pt x="115813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2" name="Freeform 601"/>
            <p:cNvSpPr/>
            <p:nvPr/>
          </p:nvSpPr>
          <p:spPr>
            <a:xfrm>
              <a:off x="7906901" y="15830253"/>
              <a:ext cx="94758" cy="10529"/>
            </a:xfrm>
            <a:custGeom>
              <a:avLst/>
              <a:gdLst/>
              <a:ahLst/>
              <a:cxnLst/>
              <a:rect l="0" t="0" r="0" b="0"/>
              <a:pathLst>
                <a:path w="94758" h="10529">
                  <a:moveTo>
                    <a:pt x="0" y="0"/>
                  </a:moveTo>
                  <a:lnTo>
                    <a:pt x="37479" y="8333"/>
                  </a:lnTo>
                  <a:lnTo>
                    <a:pt x="94757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3" name="Freeform 602"/>
            <p:cNvSpPr/>
            <p:nvPr/>
          </p:nvSpPr>
          <p:spPr>
            <a:xfrm>
              <a:off x="7927958" y="15935538"/>
              <a:ext cx="63173" cy="1"/>
            </a:xfrm>
            <a:custGeom>
              <a:avLst/>
              <a:gdLst/>
              <a:ahLst/>
              <a:cxnLst/>
              <a:rect l="0" t="0" r="0" b="0"/>
              <a:pathLst>
                <a:path w="63173" h="1">
                  <a:moveTo>
                    <a:pt x="0" y="0"/>
                  </a:moveTo>
                  <a:lnTo>
                    <a:pt x="6317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4" name="Freeform 603"/>
            <p:cNvSpPr/>
            <p:nvPr/>
          </p:nvSpPr>
          <p:spPr>
            <a:xfrm>
              <a:off x="8238224" y="15777612"/>
              <a:ext cx="107941" cy="231625"/>
            </a:xfrm>
            <a:custGeom>
              <a:avLst/>
              <a:gdLst/>
              <a:ahLst/>
              <a:cxnLst/>
              <a:rect l="0" t="0" r="0" b="0"/>
              <a:pathLst>
                <a:path w="107941" h="231625">
                  <a:moveTo>
                    <a:pt x="5589" y="0"/>
                  </a:moveTo>
                  <a:lnTo>
                    <a:pt x="5589" y="60384"/>
                  </a:lnTo>
                  <a:lnTo>
                    <a:pt x="0" y="121631"/>
                  </a:lnTo>
                  <a:lnTo>
                    <a:pt x="4442" y="174761"/>
                  </a:lnTo>
                  <a:lnTo>
                    <a:pt x="14479" y="208148"/>
                  </a:lnTo>
                  <a:lnTo>
                    <a:pt x="25528" y="225480"/>
                  </a:lnTo>
                  <a:lnTo>
                    <a:pt x="34090" y="229868"/>
                  </a:lnTo>
                  <a:lnTo>
                    <a:pt x="56081" y="231624"/>
                  </a:lnTo>
                  <a:lnTo>
                    <a:pt x="66156" y="228116"/>
                  </a:lnTo>
                  <a:lnTo>
                    <a:pt x="83591" y="214858"/>
                  </a:lnTo>
                  <a:lnTo>
                    <a:pt x="100970" y="182074"/>
                  </a:lnTo>
                  <a:lnTo>
                    <a:pt x="107940" y="142724"/>
                  </a:lnTo>
                  <a:lnTo>
                    <a:pt x="98826" y="101429"/>
                  </a:lnTo>
                  <a:lnTo>
                    <a:pt x="81308" y="70736"/>
                  </a:lnTo>
                  <a:lnTo>
                    <a:pt x="68098" y="60683"/>
                  </a:lnTo>
                  <a:lnTo>
                    <a:pt x="47703" y="526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5" name="Freeform 604"/>
            <p:cNvSpPr/>
            <p:nvPr/>
          </p:nvSpPr>
          <p:spPr>
            <a:xfrm>
              <a:off x="7243606" y="16588305"/>
              <a:ext cx="115671" cy="596564"/>
            </a:xfrm>
            <a:custGeom>
              <a:avLst/>
              <a:gdLst/>
              <a:ahLst/>
              <a:cxnLst/>
              <a:rect l="0" t="0" r="0" b="0"/>
              <a:pathLst>
                <a:path w="115671" h="596564">
                  <a:moveTo>
                    <a:pt x="0" y="0"/>
                  </a:moveTo>
                  <a:lnTo>
                    <a:pt x="1170" y="50432"/>
                  </a:lnTo>
                  <a:lnTo>
                    <a:pt x="8405" y="104241"/>
                  </a:lnTo>
                  <a:lnTo>
                    <a:pt x="21331" y="158761"/>
                  </a:lnTo>
                  <a:lnTo>
                    <a:pt x="35149" y="208655"/>
                  </a:lnTo>
                  <a:lnTo>
                    <a:pt x="38640" y="211633"/>
                  </a:lnTo>
                  <a:lnTo>
                    <a:pt x="42138" y="208939"/>
                  </a:lnTo>
                  <a:lnTo>
                    <a:pt x="56156" y="176584"/>
                  </a:lnTo>
                  <a:lnTo>
                    <a:pt x="61786" y="118416"/>
                  </a:lnTo>
                  <a:lnTo>
                    <a:pt x="63930" y="64334"/>
                  </a:lnTo>
                  <a:lnTo>
                    <a:pt x="68578" y="36782"/>
                  </a:lnTo>
                  <a:lnTo>
                    <a:pt x="71455" y="31541"/>
                  </a:lnTo>
                  <a:lnTo>
                    <a:pt x="74542" y="31556"/>
                  </a:lnTo>
                  <a:lnTo>
                    <a:pt x="77771" y="35075"/>
                  </a:lnTo>
                  <a:lnTo>
                    <a:pt x="82315" y="62385"/>
                  </a:lnTo>
                  <a:lnTo>
                    <a:pt x="85019" y="119602"/>
                  </a:lnTo>
                  <a:lnTo>
                    <a:pt x="95606" y="179603"/>
                  </a:lnTo>
                  <a:lnTo>
                    <a:pt x="102417" y="236100"/>
                  </a:lnTo>
                  <a:lnTo>
                    <a:pt x="110307" y="291522"/>
                  </a:lnTo>
                  <a:lnTo>
                    <a:pt x="114726" y="348180"/>
                  </a:lnTo>
                  <a:lnTo>
                    <a:pt x="115492" y="411480"/>
                  </a:lnTo>
                  <a:lnTo>
                    <a:pt x="115670" y="458181"/>
                  </a:lnTo>
                  <a:lnTo>
                    <a:pt x="110182" y="519332"/>
                  </a:lnTo>
                  <a:lnTo>
                    <a:pt x="95557" y="563319"/>
                  </a:lnTo>
                  <a:lnTo>
                    <a:pt x="76406" y="592988"/>
                  </a:lnTo>
                  <a:lnTo>
                    <a:pt x="69655" y="596537"/>
                  </a:lnTo>
                  <a:lnTo>
                    <a:pt x="62814" y="596563"/>
                  </a:lnTo>
                  <a:lnTo>
                    <a:pt x="55914" y="594241"/>
                  </a:lnTo>
                  <a:lnTo>
                    <a:pt x="45128" y="582302"/>
                  </a:lnTo>
                  <a:lnTo>
                    <a:pt x="40613" y="574205"/>
                  </a:lnTo>
                  <a:lnTo>
                    <a:pt x="33369" y="519182"/>
                  </a:lnTo>
                  <a:lnTo>
                    <a:pt x="33283" y="469167"/>
                  </a:lnTo>
                  <a:lnTo>
                    <a:pt x="43143" y="406104"/>
                  </a:lnTo>
                  <a:lnTo>
                    <a:pt x="61944" y="353569"/>
                  </a:lnTo>
                  <a:lnTo>
                    <a:pt x="91937" y="301845"/>
                  </a:lnTo>
                  <a:lnTo>
                    <a:pt x="105285" y="2842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6" name="Freeform 605"/>
            <p:cNvSpPr/>
            <p:nvPr/>
          </p:nvSpPr>
          <p:spPr>
            <a:xfrm>
              <a:off x="7527876" y="16651476"/>
              <a:ext cx="73700" cy="21059"/>
            </a:xfrm>
            <a:custGeom>
              <a:avLst/>
              <a:gdLst/>
              <a:ahLst/>
              <a:cxnLst/>
              <a:rect l="0" t="0" r="0" b="0"/>
              <a:pathLst>
                <a:path w="73700" h="21059">
                  <a:moveTo>
                    <a:pt x="0" y="21058"/>
                  </a:moveTo>
                  <a:lnTo>
                    <a:pt x="11178" y="9879"/>
                  </a:lnTo>
                  <a:lnTo>
                    <a:pt x="29144" y="4391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7" name="Freeform 606"/>
            <p:cNvSpPr/>
            <p:nvPr/>
          </p:nvSpPr>
          <p:spPr>
            <a:xfrm>
              <a:off x="7548933" y="16735704"/>
              <a:ext cx="63171" cy="10530"/>
            </a:xfrm>
            <a:custGeom>
              <a:avLst/>
              <a:gdLst/>
              <a:ahLst/>
              <a:cxnLst/>
              <a:rect l="0" t="0" r="0" b="0"/>
              <a:pathLst>
                <a:path w="63171" h="10530">
                  <a:moveTo>
                    <a:pt x="0" y="10529"/>
                  </a:moveTo>
                  <a:lnTo>
                    <a:pt x="6317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24" name="Group 623"/>
          <p:cNvGrpSpPr/>
          <p:nvPr/>
        </p:nvGrpSpPr>
        <p:grpSpPr>
          <a:xfrm>
            <a:off x="6920034" y="16031841"/>
            <a:ext cx="2924057" cy="1152393"/>
            <a:chOff x="6920034" y="16031841"/>
            <a:chExt cx="2924057" cy="1152393"/>
          </a:xfrm>
        </p:grpSpPr>
        <p:sp>
          <p:nvSpPr>
            <p:cNvPr id="609" name="Freeform 608"/>
            <p:cNvSpPr/>
            <p:nvPr/>
          </p:nvSpPr>
          <p:spPr>
            <a:xfrm>
              <a:off x="7903883" y="16493771"/>
              <a:ext cx="108304" cy="333157"/>
            </a:xfrm>
            <a:custGeom>
              <a:avLst/>
              <a:gdLst/>
              <a:ahLst/>
              <a:cxnLst/>
              <a:rect l="0" t="0" r="0" b="0"/>
              <a:pathLst>
                <a:path w="108304" h="333157">
                  <a:moveTo>
                    <a:pt x="13547" y="115591"/>
                  </a:moveTo>
                  <a:lnTo>
                    <a:pt x="2369" y="98825"/>
                  </a:lnTo>
                  <a:lnTo>
                    <a:pt x="0" y="81234"/>
                  </a:lnTo>
                  <a:lnTo>
                    <a:pt x="4017" y="60547"/>
                  </a:lnTo>
                  <a:lnTo>
                    <a:pt x="19431" y="24932"/>
                  </a:lnTo>
                  <a:lnTo>
                    <a:pt x="32150" y="6669"/>
                  </a:lnTo>
                  <a:lnTo>
                    <a:pt x="39987" y="2032"/>
                  </a:lnTo>
                  <a:lnTo>
                    <a:pt x="58053" y="0"/>
                  </a:lnTo>
                  <a:lnTo>
                    <a:pt x="66614" y="3435"/>
                  </a:lnTo>
                  <a:lnTo>
                    <a:pt x="82365" y="16611"/>
                  </a:lnTo>
                  <a:lnTo>
                    <a:pt x="90926" y="40404"/>
                  </a:lnTo>
                  <a:lnTo>
                    <a:pt x="95745" y="89804"/>
                  </a:lnTo>
                  <a:lnTo>
                    <a:pt x="94054" y="142655"/>
                  </a:lnTo>
                  <a:lnTo>
                    <a:pt x="83002" y="196847"/>
                  </a:lnTo>
                  <a:lnTo>
                    <a:pt x="66093" y="252071"/>
                  </a:lnTo>
                  <a:lnTo>
                    <a:pt x="47459" y="311119"/>
                  </a:lnTo>
                  <a:lnTo>
                    <a:pt x="36028" y="329616"/>
                  </a:lnTo>
                  <a:lnTo>
                    <a:pt x="29704" y="333144"/>
                  </a:lnTo>
                  <a:lnTo>
                    <a:pt x="23148" y="333156"/>
                  </a:lnTo>
                  <a:lnTo>
                    <a:pt x="16438" y="330825"/>
                  </a:lnTo>
                  <a:lnTo>
                    <a:pt x="13135" y="325762"/>
                  </a:lnTo>
                  <a:lnTo>
                    <a:pt x="12584" y="310776"/>
                  </a:lnTo>
                  <a:lnTo>
                    <a:pt x="18851" y="282608"/>
                  </a:lnTo>
                  <a:lnTo>
                    <a:pt x="25271" y="277237"/>
                  </a:lnTo>
                  <a:lnTo>
                    <a:pt x="44885" y="274391"/>
                  </a:lnTo>
                  <a:lnTo>
                    <a:pt x="62960" y="280144"/>
                  </a:lnTo>
                  <a:lnTo>
                    <a:pt x="108303" y="31563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0" name="Freeform 609"/>
            <p:cNvSpPr/>
            <p:nvPr/>
          </p:nvSpPr>
          <p:spPr>
            <a:xfrm>
              <a:off x="8064829" y="16536878"/>
              <a:ext cx="84229" cy="251470"/>
            </a:xfrm>
            <a:custGeom>
              <a:avLst/>
              <a:gdLst/>
              <a:ahLst/>
              <a:cxnLst/>
              <a:rect l="0" t="0" r="0" b="0"/>
              <a:pathLst>
                <a:path w="84229" h="251470">
                  <a:moveTo>
                    <a:pt x="0" y="61956"/>
                  </a:moveTo>
                  <a:lnTo>
                    <a:pt x="9575" y="37910"/>
                  </a:lnTo>
                  <a:lnTo>
                    <a:pt x="39403" y="2363"/>
                  </a:lnTo>
                  <a:lnTo>
                    <a:pt x="46156" y="0"/>
                  </a:lnTo>
                  <a:lnTo>
                    <a:pt x="52997" y="765"/>
                  </a:lnTo>
                  <a:lnTo>
                    <a:pt x="59898" y="3614"/>
                  </a:lnTo>
                  <a:lnTo>
                    <a:pt x="70685" y="16139"/>
                  </a:lnTo>
                  <a:lnTo>
                    <a:pt x="75199" y="24391"/>
                  </a:lnTo>
                  <a:lnTo>
                    <a:pt x="82445" y="79667"/>
                  </a:lnTo>
                  <a:lnTo>
                    <a:pt x="80756" y="140671"/>
                  </a:lnTo>
                  <a:lnTo>
                    <a:pt x="78006" y="165961"/>
                  </a:lnTo>
                  <a:lnTo>
                    <a:pt x="82652" y="217204"/>
                  </a:lnTo>
                  <a:lnTo>
                    <a:pt x="84228" y="2514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1" name="Freeform 610"/>
            <p:cNvSpPr/>
            <p:nvPr/>
          </p:nvSpPr>
          <p:spPr>
            <a:xfrm>
              <a:off x="8128000" y="16651476"/>
              <a:ext cx="73701" cy="23831"/>
            </a:xfrm>
            <a:custGeom>
              <a:avLst/>
              <a:gdLst/>
              <a:ahLst/>
              <a:cxnLst/>
              <a:rect l="0" t="0" r="0" b="0"/>
              <a:pathLst>
                <a:path w="73701" h="23831">
                  <a:moveTo>
                    <a:pt x="0" y="10530"/>
                  </a:moveTo>
                  <a:lnTo>
                    <a:pt x="11178" y="21707"/>
                  </a:lnTo>
                  <a:lnTo>
                    <a:pt x="17981" y="23830"/>
                  </a:lnTo>
                  <a:lnTo>
                    <a:pt x="34897" y="23070"/>
                  </a:lnTo>
                  <a:lnTo>
                    <a:pt x="50995" y="15712"/>
                  </a:lnTo>
                  <a:lnTo>
                    <a:pt x="7370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2" name="Freeform 611"/>
            <p:cNvSpPr/>
            <p:nvPr/>
          </p:nvSpPr>
          <p:spPr>
            <a:xfrm>
              <a:off x="8264870" y="16504077"/>
              <a:ext cx="42115" cy="178986"/>
            </a:xfrm>
            <a:custGeom>
              <a:avLst/>
              <a:gdLst/>
              <a:ahLst/>
              <a:cxnLst/>
              <a:rect l="0" t="0" r="0" b="0"/>
              <a:pathLst>
                <a:path w="42115" h="178986">
                  <a:moveTo>
                    <a:pt x="0" y="0"/>
                  </a:moveTo>
                  <a:lnTo>
                    <a:pt x="5590" y="16767"/>
                  </a:lnTo>
                  <a:lnTo>
                    <a:pt x="4665" y="75445"/>
                  </a:lnTo>
                  <a:lnTo>
                    <a:pt x="9371" y="130197"/>
                  </a:lnTo>
                  <a:lnTo>
                    <a:pt x="15774" y="166479"/>
                  </a:lnTo>
                  <a:lnTo>
                    <a:pt x="19875" y="172987"/>
                  </a:lnTo>
                  <a:lnTo>
                    <a:pt x="24948" y="176156"/>
                  </a:lnTo>
                  <a:lnTo>
                    <a:pt x="42114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3" name="Freeform 612"/>
            <p:cNvSpPr/>
            <p:nvPr/>
          </p:nvSpPr>
          <p:spPr>
            <a:xfrm>
              <a:off x="8298844" y="16472492"/>
              <a:ext cx="18670" cy="305328"/>
            </a:xfrm>
            <a:custGeom>
              <a:avLst/>
              <a:gdLst/>
              <a:ahLst/>
              <a:cxnLst/>
              <a:rect l="0" t="0" r="0" b="0"/>
              <a:pathLst>
                <a:path w="18670" h="305328">
                  <a:moveTo>
                    <a:pt x="18669" y="0"/>
                  </a:moveTo>
                  <a:lnTo>
                    <a:pt x="11433" y="51603"/>
                  </a:lnTo>
                  <a:lnTo>
                    <a:pt x="7946" y="111477"/>
                  </a:lnTo>
                  <a:lnTo>
                    <a:pt x="0" y="168639"/>
                  </a:lnTo>
                  <a:lnTo>
                    <a:pt x="3672" y="230232"/>
                  </a:lnTo>
                  <a:lnTo>
                    <a:pt x="7552" y="292202"/>
                  </a:lnTo>
                  <a:lnTo>
                    <a:pt x="8140" y="3053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4" name="Freeform 613"/>
            <p:cNvSpPr/>
            <p:nvPr/>
          </p:nvSpPr>
          <p:spPr>
            <a:xfrm>
              <a:off x="8401741" y="16725176"/>
              <a:ext cx="1" cy="31586"/>
            </a:xfrm>
            <a:custGeom>
              <a:avLst/>
              <a:gdLst/>
              <a:ahLst/>
              <a:cxnLst/>
              <a:rect l="0" t="0" r="0" b="0"/>
              <a:pathLst>
                <a:path w="1" h="31586">
                  <a:moveTo>
                    <a:pt x="0" y="0"/>
                  </a:moveTo>
                  <a:lnTo>
                    <a:pt x="0" y="315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5" name="Freeform 614"/>
            <p:cNvSpPr/>
            <p:nvPr/>
          </p:nvSpPr>
          <p:spPr>
            <a:xfrm>
              <a:off x="8454383" y="16504077"/>
              <a:ext cx="83564" cy="269374"/>
            </a:xfrm>
            <a:custGeom>
              <a:avLst/>
              <a:gdLst/>
              <a:ahLst/>
              <a:cxnLst/>
              <a:rect l="0" t="0" r="0" b="0"/>
              <a:pathLst>
                <a:path w="83564" h="269374">
                  <a:moveTo>
                    <a:pt x="0" y="0"/>
                  </a:moveTo>
                  <a:lnTo>
                    <a:pt x="5589" y="16767"/>
                  </a:lnTo>
                  <a:lnTo>
                    <a:pt x="5214" y="34358"/>
                  </a:lnTo>
                  <a:lnTo>
                    <a:pt x="687" y="92999"/>
                  </a:lnTo>
                  <a:lnTo>
                    <a:pt x="1374" y="137389"/>
                  </a:lnTo>
                  <a:lnTo>
                    <a:pt x="8466" y="197336"/>
                  </a:lnTo>
                  <a:lnTo>
                    <a:pt x="19146" y="243953"/>
                  </a:lnTo>
                  <a:lnTo>
                    <a:pt x="30346" y="264792"/>
                  </a:lnTo>
                  <a:lnTo>
                    <a:pt x="36608" y="268945"/>
                  </a:lnTo>
                  <a:lnTo>
                    <a:pt x="43123" y="269373"/>
                  </a:lnTo>
                  <a:lnTo>
                    <a:pt x="49806" y="267319"/>
                  </a:lnTo>
                  <a:lnTo>
                    <a:pt x="55430" y="261271"/>
                  </a:lnTo>
                  <a:lnTo>
                    <a:pt x="76652" y="210546"/>
                  </a:lnTo>
                  <a:lnTo>
                    <a:pt x="82731" y="152811"/>
                  </a:lnTo>
                  <a:lnTo>
                    <a:pt x="83563" y="123678"/>
                  </a:lnTo>
                  <a:lnTo>
                    <a:pt x="80275" y="115207"/>
                  </a:lnTo>
                  <a:lnTo>
                    <a:pt x="74574" y="110730"/>
                  </a:lnTo>
                  <a:lnTo>
                    <a:pt x="67264" y="108916"/>
                  </a:lnTo>
                  <a:lnTo>
                    <a:pt x="61220" y="112384"/>
                  </a:lnTo>
                  <a:lnTo>
                    <a:pt x="51386" y="128717"/>
                  </a:lnTo>
                  <a:lnTo>
                    <a:pt x="43946" y="184567"/>
                  </a:lnTo>
                  <a:lnTo>
                    <a:pt x="43826" y="224184"/>
                  </a:lnTo>
                  <a:lnTo>
                    <a:pt x="52643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6" name="Freeform 615"/>
            <p:cNvSpPr/>
            <p:nvPr/>
          </p:nvSpPr>
          <p:spPr>
            <a:xfrm>
              <a:off x="8580725" y="16477153"/>
              <a:ext cx="126343" cy="241185"/>
            </a:xfrm>
            <a:custGeom>
              <a:avLst/>
              <a:gdLst/>
              <a:ahLst/>
              <a:cxnLst/>
              <a:rect l="0" t="0" r="0" b="0"/>
              <a:pathLst>
                <a:path w="126343" h="241185">
                  <a:moveTo>
                    <a:pt x="0" y="58510"/>
                  </a:moveTo>
                  <a:lnTo>
                    <a:pt x="0" y="36153"/>
                  </a:lnTo>
                  <a:lnTo>
                    <a:pt x="6239" y="18937"/>
                  </a:lnTo>
                  <a:lnTo>
                    <a:pt x="11179" y="11071"/>
                  </a:lnTo>
                  <a:lnTo>
                    <a:pt x="19150" y="5828"/>
                  </a:lnTo>
                  <a:lnTo>
                    <a:pt x="40487" y="0"/>
                  </a:lnTo>
                  <a:lnTo>
                    <a:pt x="50388" y="1955"/>
                  </a:lnTo>
                  <a:lnTo>
                    <a:pt x="67628" y="13488"/>
                  </a:lnTo>
                  <a:lnTo>
                    <a:pt x="76851" y="33431"/>
                  </a:lnTo>
                  <a:lnTo>
                    <a:pt x="79779" y="59062"/>
                  </a:lnTo>
                  <a:lnTo>
                    <a:pt x="73681" y="106377"/>
                  </a:lnTo>
                  <a:lnTo>
                    <a:pt x="58746" y="157440"/>
                  </a:lnTo>
                  <a:lnTo>
                    <a:pt x="42627" y="220858"/>
                  </a:lnTo>
                  <a:lnTo>
                    <a:pt x="38947" y="233422"/>
                  </a:lnTo>
                  <a:lnTo>
                    <a:pt x="38833" y="239459"/>
                  </a:lnTo>
                  <a:lnTo>
                    <a:pt x="41096" y="241144"/>
                  </a:lnTo>
                  <a:lnTo>
                    <a:pt x="44946" y="239927"/>
                  </a:lnTo>
                  <a:lnTo>
                    <a:pt x="101519" y="241184"/>
                  </a:lnTo>
                  <a:lnTo>
                    <a:pt x="126342" y="23749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7" name="Freeform 616"/>
            <p:cNvSpPr/>
            <p:nvPr/>
          </p:nvSpPr>
          <p:spPr>
            <a:xfrm>
              <a:off x="8713589" y="16466903"/>
              <a:ext cx="119821" cy="321445"/>
            </a:xfrm>
            <a:custGeom>
              <a:avLst/>
              <a:gdLst/>
              <a:ahLst/>
              <a:cxnLst/>
              <a:rect l="0" t="0" r="0" b="0"/>
              <a:pathLst>
                <a:path w="119821" h="321445">
                  <a:moveTo>
                    <a:pt x="67178" y="5589"/>
                  </a:moveTo>
                  <a:lnTo>
                    <a:pt x="50410" y="0"/>
                  </a:lnTo>
                  <a:lnTo>
                    <a:pt x="43131" y="693"/>
                  </a:lnTo>
                  <a:lnTo>
                    <a:pt x="28804" y="7703"/>
                  </a:lnTo>
                  <a:lnTo>
                    <a:pt x="17757" y="21737"/>
                  </a:lnTo>
                  <a:lnTo>
                    <a:pt x="1134" y="64929"/>
                  </a:lnTo>
                  <a:lnTo>
                    <a:pt x="0" y="88114"/>
                  </a:lnTo>
                  <a:lnTo>
                    <a:pt x="4566" y="110117"/>
                  </a:lnTo>
                  <a:lnTo>
                    <a:pt x="14394" y="131593"/>
                  </a:lnTo>
                  <a:lnTo>
                    <a:pt x="20291" y="136385"/>
                  </a:lnTo>
                  <a:lnTo>
                    <a:pt x="26561" y="137240"/>
                  </a:lnTo>
                  <a:lnTo>
                    <a:pt x="33080" y="135471"/>
                  </a:lnTo>
                  <a:lnTo>
                    <a:pt x="46564" y="124146"/>
                  </a:lnTo>
                  <a:lnTo>
                    <a:pt x="64189" y="98039"/>
                  </a:lnTo>
                  <a:lnTo>
                    <a:pt x="79940" y="71196"/>
                  </a:lnTo>
                  <a:lnTo>
                    <a:pt x="86214" y="63365"/>
                  </a:lnTo>
                  <a:lnTo>
                    <a:pt x="91568" y="62822"/>
                  </a:lnTo>
                  <a:lnTo>
                    <a:pt x="96306" y="67142"/>
                  </a:lnTo>
                  <a:lnTo>
                    <a:pt x="100635" y="74699"/>
                  </a:lnTo>
                  <a:lnTo>
                    <a:pt x="107581" y="136092"/>
                  </a:lnTo>
                  <a:lnTo>
                    <a:pt x="108784" y="188277"/>
                  </a:lnTo>
                  <a:lnTo>
                    <a:pt x="110311" y="238443"/>
                  </a:lnTo>
                  <a:lnTo>
                    <a:pt x="117595" y="288021"/>
                  </a:lnTo>
                  <a:lnTo>
                    <a:pt x="119820" y="32144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8" name="Freeform 617"/>
            <p:cNvSpPr/>
            <p:nvPr/>
          </p:nvSpPr>
          <p:spPr>
            <a:xfrm>
              <a:off x="8968261" y="16601761"/>
              <a:ext cx="86247" cy="427671"/>
            </a:xfrm>
            <a:custGeom>
              <a:avLst/>
              <a:gdLst/>
              <a:ahLst/>
              <a:cxnLst/>
              <a:rect l="0" t="0" r="0" b="0"/>
              <a:pathLst>
                <a:path w="86247" h="427671">
                  <a:moveTo>
                    <a:pt x="86246" y="18129"/>
                  </a:moveTo>
                  <a:lnTo>
                    <a:pt x="75068" y="6952"/>
                  </a:lnTo>
                  <a:lnTo>
                    <a:pt x="57102" y="1464"/>
                  </a:lnTo>
                  <a:lnTo>
                    <a:pt x="45760" y="0"/>
                  </a:lnTo>
                  <a:lnTo>
                    <a:pt x="35859" y="2535"/>
                  </a:lnTo>
                  <a:lnTo>
                    <a:pt x="18619" y="14708"/>
                  </a:lnTo>
                  <a:lnTo>
                    <a:pt x="6277" y="34936"/>
                  </a:lnTo>
                  <a:lnTo>
                    <a:pt x="1348" y="46883"/>
                  </a:lnTo>
                  <a:lnTo>
                    <a:pt x="0" y="91640"/>
                  </a:lnTo>
                  <a:lnTo>
                    <a:pt x="7010" y="130768"/>
                  </a:lnTo>
                  <a:lnTo>
                    <a:pt x="12365" y="135335"/>
                  </a:lnTo>
                  <a:lnTo>
                    <a:pt x="19445" y="134871"/>
                  </a:lnTo>
                  <a:lnTo>
                    <a:pt x="27674" y="131053"/>
                  </a:lnTo>
                  <a:lnTo>
                    <a:pt x="50435" y="108910"/>
                  </a:lnTo>
                  <a:lnTo>
                    <a:pt x="66407" y="74534"/>
                  </a:lnTo>
                  <a:lnTo>
                    <a:pt x="72960" y="34713"/>
                  </a:lnTo>
                  <a:lnTo>
                    <a:pt x="72709" y="29185"/>
                  </a:lnTo>
                  <a:lnTo>
                    <a:pt x="71373" y="29009"/>
                  </a:lnTo>
                  <a:lnTo>
                    <a:pt x="69312" y="32401"/>
                  </a:lnTo>
                  <a:lnTo>
                    <a:pt x="74066" y="87223"/>
                  </a:lnTo>
                  <a:lnTo>
                    <a:pt x="75228" y="135697"/>
                  </a:lnTo>
                  <a:lnTo>
                    <a:pt x="81210" y="193302"/>
                  </a:lnTo>
                  <a:lnTo>
                    <a:pt x="84754" y="244337"/>
                  </a:lnTo>
                  <a:lnTo>
                    <a:pt x="85804" y="298323"/>
                  </a:lnTo>
                  <a:lnTo>
                    <a:pt x="80526" y="351363"/>
                  </a:lnTo>
                  <a:lnTo>
                    <a:pt x="71553" y="398536"/>
                  </a:lnTo>
                  <a:lnTo>
                    <a:pt x="65923" y="409774"/>
                  </a:lnTo>
                  <a:lnTo>
                    <a:pt x="50307" y="425381"/>
                  </a:lnTo>
                  <a:lnTo>
                    <a:pt x="42399" y="427670"/>
                  </a:lnTo>
                  <a:lnTo>
                    <a:pt x="34789" y="426858"/>
                  </a:lnTo>
                  <a:lnTo>
                    <a:pt x="27375" y="423976"/>
                  </a:lnTo>
                  <a:lnTo>
                    <a:pt x="16018" y="411416"/>
                  </a:lnTo>
                  <a:lnTo>
                    <a:pt x="8240" y="392966"/>
                  </a:lnTo>
                  <a:lnTo>
                    <a:pt x="2019" y="333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9" name="Freeform 618"/>
            <p:cNvSpPr/>
            <p:nvPr/>
          </p:nvSpPr>
          <p:spPr>
            <a:xfrm>
              <a:off x="9159792" y="16640948"/>
              <a:ext cx="10530" cy="42115"/>
            </a:xfrm>
            <a:custGeom>
              <a:avLst/>
              <a:gdLst/>
              <a:ahLst/>
              <a:cxnLst/>
              <a:rect l="0" t="0" r="0" b="0"/>
              <a:pathLst>
                <a:path w="10530" h="42115">
                  <a:moveTo>
                    <a:pt x="10529" y="0"/>
                  </a:move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0" name="Freeform 619"/>
            <p:cNvSpPr/>
            <p:nvPr/>
          </p:nvSpPr>
          <p:spPr>
            <a:xfrm>
              <a:off x="9244021" y="16588305"/>
              <a:ext cx="131226" cy="189515"/>
            </a:xfrm>
            <a:custGeom>
              <a:avLst/>
              <a:gdLst/>
              <a:ahLst/>
              <a:cxnLst/>
              <a:rect l="0" t="0" r="0" b="0"/>
              <a:pathLst>
                <a:path w="131226" h="189515">
                  <a:moveTo>
                    <a:pt x="0" y="0"/>
                  </a:moveTo>
                  <a:lnTo>
                    <a:pt x="5589" y="62092"/>
                  </a:lnTo>
                  <a:lnTo>
                    <a:pt x="9552" y="102950"/>
                  </a:lnTo>
                  <a:lnTo>
                    <a:pt x="15989" y="56350"/>
                  </a:lnTo>
                  <a:lnTo>
                    <a:pt x="21187" y="50434"/>
                  </a:lnTo>
                  <a:lnTo>
                    <a:pt x="28163" y="48831"/>
                  </a:lnTo>
                  <a:lnTo>
                    <a:pt x="36323" y="50102"/>
                  </a:lnTo>
                  <a:lnTo>
                    <a:pt x="42932" y="54458"/>
                  </a:lnTo>
                  <a:lnTo>
                    <a:pt x="53395" y="68658"/>
                  </a:lnTo>
                  <a:lnTo>
                    <a:pt x="65863" y="96383"/>
                  </a:lnTo>
                  <a:lnTo>
                    <a:pt x="67097" y="116537"/>
                  </a:lnTo>
                  <a:lnTo>
                    <a:pt x="65788" y="126823"/>
                  </a:lnTo>
                  <a:lnTo>
                    <a:pt x="66085" y="127832"/>
                  </a:lnTo>
                  <a:lnTo>
                    <a:pt x="78054" y="72323"/>
                  </a:lnTo>
                  <a:lnTo>
                    <a:pt x="87987" y="28708"/>
                  </a:lnTo>
                  <a:lnTo>
                    <a:pt x="92583" y="22648"/>
                  </a:lnTo>
                  <a:lnTo>
                    <a:pt x="97987" y="22118"/>
                  </a:lnTo>
                  <a:lnTo>
                    <a:pt x="103929" y="25273"/>
                  </a:lnTo>
                  <a:lnTo>
                    <a:pt x="113651" y="44378"/>
                  </a:lnTo>
                  <a:lnTo>
                    <a:pt x="122581" y="88019"/>
                  </a:lnTo>
                  <a:lnTo>
                    <a:pt x="131188" y="149577"/>
                  </a:lnTo>
                  <a:lnTo>
                    <a:pt x="131225" y="169034"/>
                  </a:lnTo>
                  <a:lnTo>
                    <a:pt x="126341" y="1895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1" name="Freeform 620"/>
            <p:cNvSpPr/>
            <p:nvPr/>
          </p:nvSpPr>
          <p:spPr>
            <a:xfrm>
              <a:off x="9444062" y="16451436"/>
              <a:ext cx="10530" cy="379026"/>
            </a:xfrm>
            <a:custGeom>
              <a:avLst/>
              <a:gdLst/>
              <a:ahLst/>
              <a:cxnLst/>
              <a:rect l="0" t="0" r="0" b="0"/>
              <a:pathLst>
                <a:path w="10530" h="379026">
                  <a:moveTo>
                    <a:pt x="0" y="0"/>
                  </a:moveTo>
                  <a:lnTo>
                    <a:pt x="5589" y="62092"/>
                  </a:lnTo>
                  <a:lnTo>
                    <a:pt x="9553" y="118155"/>
                  </a:lnTo>
                  <a:lnTo>
                    <a:pt x="10095" y="163258"/>
                  </a:lnTo>
                  <a:lnTo>
                    <a:pt x="10400" y="218907"/>
                  </a:lnTo>
                  <a:lnTo>
                    <a:pt x="10503" y="281973"/>
                  </a:lnTo>
                  <a:lnTo>
                    <a:pt x="10521" y="334672"/>
                  </a:lnTo>
                  <a:lnTo>
                    <a:pt x="10529" y="37902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2" name="Freeform 621"/>
            <p:cNvSpPr/>
            <p:nvPr/>
          </p:nvSpPr>
          <p:spPr>
            <a:xfrm>
              <a:off x="9519267" y="16577777"/>
              <a:ext cx="76453" cy="200043"/>
            </a:xfrm>
            <a:custGeom>
              <a:avLst/>
              <a:gdLst/>
              <a:ahLst/>
              <a:cxnLst/>
              <a:rect l="0" t="0" r="0" b="0"/>
              <a:pathLst>
                <a:path w="76453" h="200043">
                  <a:moveTo>
                    <a:pt x="72194" y="0"/>
                  </a:moveTo>
                  <a:lnTo>
                    <a:pt x="49837" y="0"/>
                  </a:lnTo>
                  <a:lnTo>
                    <a:pt x="40912" y="4679"/>
                  </a:lnTo>
                  <a:lnTo>
                    <a:pt x="2506" y="47439"/>
                  </a:lnTo>
                  <a:lnTo>
                    <a:pt x="0" y="55021"/>
                  </a:lnTo>
                  <a:lnTo>
                    <a:pt x="668" y="62418"/>
                  </a:lnTo>
                  <a:lnTo>
                    <a:pt x="3453" y="69689"/>
                  </a:lnTo>
                  <a:lnTo>
                    <a:pt x="9989" y="74535"/>
                  </a:lnTo>
                  <a:lnTo>
                    <a:pt x="61562" y="94130"/>
                  </a:lnTo>
                  <a:lnTo>
                    <a:pt x="68615" y="102528"/>
                  </a:lnTo>
                  <a:lnTo>
                    <a:pt x="76452" y="124336"/>
                  </a:lnTo>
                  <a:lnTo>
                    <a:pt x="75276" y="157333"/>
                  </a:lnTo>
                  <a:lnTo>
                    <a:pt x="64206" y="175600"/>
                  </a:lnTo>
                  <a:lnTo>
                    <a:pt x="44481" y="192800"/>
                  </a:lnTo>
                  <a:lnTo>
                    <a:pt x="30080" y="2000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3" name="Freeform 622"/>
            <p:cNvSpPr/>
            <p:nvPr/>
          </p:nvSpPr>
          <p:spPr>
            <a:xfrm>
              <a:off x="6920034" y="16031841"/>
              <a:ext cx="2924057" cy="1152393"/>
            </a:xfrm>
            <a:custGeom>
              <a:avLst/>
              <a:gdLst/>
              <a:ahLst/>
              <a:cxnLst/>
              <a:rect l="0" t="0" r="0" b="0"/>
              <a:pathLst>
                <a:path w="2924057" h="1152393">
                  <a:moveTo>
                    <a:pt x="1860733" y="156381"/>
                  </a:moveTo>
                  <a:lnTo>
                    <a:pt x="1843965" y="161970"/>
                  </a:lnTo>
                  <a:lnTo>
                    <a:pt x="1829493" y="174073"/>
                  </a:lnTo>
                  <a:lnTo>
                    <a:pt x="1812924" y="189981"/>
                  </a:lnTo>
                  <a:lnTo>
                    <a:pt x="1789961" y="204850"/>
                  </a:lnTo>
                  <a:lnTo>
                    <a:pt x="1750726" y="215196"/>
                  </a:lnTo>
                  <a:lnTo>
                    <a:pt x="1694377" y="210286"/>
                  </a:lnTo>
                  <a:lnTo>
                    <a:pt x="1645196" y="201340"/>
                  </a:lnTo>
                  <a:lnTo>
                    <a:pt x="1593579" y="192449"/>
                  </a:lnTo>
                  <a:lnTo>
                    <a:pt x="1558724" y="189959"/>
                  </a:lnTo>
                  <a:lnTo>
                    <a:pt x="1523735" y="198211"/>
                  </a:lnTo>
                  <a:lnTo>
                    <a:pt x="1471153" y="222588"/>
                  </a:lnTo>
                  <a:lnTo>
                    <a:pt x="1421648" y="248918"/>
                  </a:lnTo>
                  <a:lnTo>
                    <a:pt x="1390673" y="261849"/>
                  </a:lnTo>
                  <a:lnTo>
                    <a:pt x="1340350" y="267960"/>
                  </a:lnTo>
                  <a:lnTo>
                    <a:pt x="1288395" y="261711"/>
                  </a:lnTo>
                  <a:lnTo>
                    <a:pt x="1238295" y="246732"/>
                  </a:lnTo>
                  <a:lnTo>
                    <a:pt x="1177601" y="226916"/>
                  </a:lnTo>
                  <a:lnTo>
                    <a:pt x="1123899" y="200737"/>
                  </a:lnTo>
                  <a:lnTo>
                    <a:pt x="1099243" y="193643"/>
                  </a:lnTo>
                  <a:lnTo>
                    <a:pt x="1049410" y="191988"/>
                  </a:lnTo>
                  <a:lnTo>
                    <a:pt x="1022853" y="199893"/>
                  </a:lnTo>
                  <a:lnTo>
                    <a:pt x="964733" y="237531"/>
                  </a:lnTo>
                  <a:lnTo>
                    <a:pt x="906021" y="279251"/>
                  </a:lnTo>
                  <a:lnTo>
                    <a:pt x="860023" y="297721"/>
                  </a:lnTo>
                  <a:lnTo>
                    <a:pt x="819563" y="300816"/>
                  </a:lnTo>
                  <a:lnTo>
                    <a:pt x="771050" y="294843"/>
                  </a:lnTo>
                  <a:lnTo>
                    <a:pt x="708494" y="282344"/>
                  </a:lnTo>
                  <a:lnTo>
                    <a:pt x="672759" y="268964"/>
                  </a:lnTo>
                  <a:lnTo>
                    <a:pt x="633705" y="253299"/>
                  </a:lnTo>
                  <a:lnTo>
                    <a:pt x="604129" y="247419"/>
                  </a:lnTo>
                  <a:lnTo>
                    <a:pt x="579285" y="248704"/>
                  </a:lnTo>
                  <a:lnTo>
                    <a:pt x="559665" y="256296"/>
                  </a:lnTo>
                  <a:lnTo>
                    <a:pt x="506327" y="300572"/>
                  </a:lnTo>
                  <a:lnTo>
                    <a:pt x="455778" y="358974"/>
                  </a:lnTo>
                  <a:lnTo>
                    <a:pt x="417407" y="384701"/>
                  </a:lnTo>
                  <a:lnTo>
                    <a:pt x="407186" y="389313"/>
                  </a:lnTo>
                  <a:lnTo>
                    <a:pt x="386470" y="391317"/>
                  </a:lnTo>
                  <a:lnTo>
                    <a:pt x="338986" y="383071"/>
                  </a:lnTo>
                  <a:lnTo>
                    <a:pt x="287315" y="355310"/>
                  </a:lnTo>
                  <a:lnTo>
                    <a:pt x="274834" y="348663"/>
                  </a:lnTo>
                  <a:lnTo>
                    <a:pt x="248488" y="344395"/>
                  </a:lnTo>
                  <a:lnTo>
                    <a:pt x="234912" y="344895"/>
                  </a:lnTo>
                  <a:lnTo>
                    <a:pt x="207348" y="357929"/>
                  </a:lnTo>
                  <a:lnTo>
                    <a:pt x="183010" y="378149"/>
                  </a:lnTo>
                  <a:lnTo>
                    <a:pt x="142078" y="440711"/>
                  </a:lnTo>
                  <a:lnTo>
                    <a:pt x="120615" y="493300"/>
                  </a:lnTo>
                  <a:lnTo>
                    <a:pt x="94219" y="554269"/>
                  </a:lnTo>
                  <a:lnTo>
                    <a:pt x="78971" y="584279"/>
                  </a:lnTo>
                  <a:lnTo>
                    <a:pt x="65121" y="599243"/>
                  </a:lnTo>
                  <a:lnTo>
                    <a:pt x="47268" y="609792"/>
                  </a:lnTo>
                  <a:lnTo>
                    <a:pt x="30754" y="630859"/>
                  </a:lnTo>
                  <a:lnTo>
                    <a:pt x="6678" y="680864"/>
                  </a:lnTo>
                  <a:lnTo>
                    <a:pt x="0" y="719406"/>
                  </a:lnTo>
                  <a:lnTo>
                    <a:pt x="4979" y="782755"/>
                  </a:lnTo>
                  <a:lnTo>
                    <a:pt x="8076" y="834214"/>
                  </a:lnTo>
                  <a:lnTo>
                    <a:pt x="14713" y="885335"/>
                  </a:lnTo>
                  <a:lnTo>
                    <a:pt x="19539" y="929469"/>
                  </a:lnTo>
                  <a:lnTo>
                    <a:pt x="47416" y="987340"/>
                  </a:lnTo>
                  <a:lnTo>
                    <a:pt x="67703" y="1013895"/>
                  </a:lnTo>
                  <a:lnTo>
                    <a:pt x="75783" y="1018175"/>
                  </a:lnTo>
                  <a:lnTo>
                    <a:pt x="94121" y="1019812"/>
                  </a:lnTo>
                  <a:lnTo>
                    <a:pt x="124175" y="1014157"/>
                  </a:lnTo>
                  <a:lnTo>
                    <a:pt x="147994" y="1020755"/>
                  </a:lnTo>
                  <a:lnTo>
                    <a:pt x="205651" y="1056120"/>
                  </a:lnTo>
                  <a:lnTo>
                    <a:pt x="263191" y="1113833"/>
                  </a:lnTo>
                  <a:lnTo>
                    <a:pt x="308655" y="1142425"/>
                  </a:lnTo>
                  <a:lnTo>
                    <a:pt x="354508" y="1152392"/>
                  </a:lnTo>
                  <a:lnTo>
                    <a:pt x="393959" y="1149756"/>
                  </a:lnTo>
                  <a:lnTo>
                    <a:pt x="413736" y="1141464"/>
                  </a:lnTo>
                  <a:lnTo>
                    <a:pt x="476257" y="1105723"/>
                  </a:lnTo>
                  <a:lnTo>
                    <a:pt x="531130" y="1059601"/>
                  </a:lnTo>
                  <a:lnTo>
                    <a:pt x="564835" y="1040764"/>
                  </a:lnTo>
                  <a:lnTo>
                    <a:pt x="592626" y="1038042"/>
                  </a:lnTo>
                  <a:lnTo>
                    <a:pt x="624476" y="1043070"/>
                  </a:lnTo>
                  <a:lnTo>
                    <a:pt x="686343" y="1068654"/>
                  </a:lnTo>
                  <a:lnTo>
                    <a:pt x="747467" y="1095485"/>
                  </a:lnTo>
                  <a:lnTo>
                    <a:pt x="801291" y="1100269"/>
                  </a:lnTo>
                  <a:lnTo>
                    <a:pt x="858182" y="1093628"/>
                  </a:lnTo>
                  <a:lnTo>
                    <a:pt x="910626" y="1074135"/>
                  </a:lnTo>
                  <a:lnTo>
                    <a:pt x="954779" y="1053085"/>
                  </a:lnTo>
                  <a:lnTo>
                    <a:pt x="1007858" y="1011157"/>
                  </a:lnTo>
                  <a:lnTo>
                    <a:pt x="1071090" y="975582"/>
                  </a:lnTo>
                  <a:lnTo>
                    <a:pt x="1118798" y="954719"/>
                  </a:lnTo>
                  <a:lnTo>
                    <a:pt x="1142600" y="953004"/>
                  </a:lnTo>
                  <a:lnTo>
                    <a:pt x="1186475" y="961436"/>
                  </a:lnTo>
                  <a:lnTo>
                    <a:pt x="1239495" y="989239"/>
                  </a:lnTo>
                  <a:lnTo>
                    <a:pt x="1302717" y="1038676"/>
                  </a:lnTo>
                  <a:lnTo>
                    <a:pt x="1362599" y="1075593"/>
                  </a:lnTo>
                  <a:lnTo>
                    <a:pt x="1423691" y="1105340"/>
                  </a:lnTo>
                  <a:lnTo>
                    <a:pt x="1475826" y="1111768"/>
                  </a:lnTo>
                  <a:lnTo>
                    <a:pt x="1530137" y="1108083"/>
                  </a:lnTo>
                  <a:lnTo>
                    <a:pt x="1584081" y="1095188"/>
                  </a:lnTo>
                  <a:lnTo>
                    <a:pt x="1634770" y="1068205"/>
                  </a:lnTo>
                  <a:lnTo>
                    <a:pt x="1689236" y="1035016"/>
                  </a:lnTo>
                  <a:lnTo>
                    <a:pt x="1734140" y="1018662"/>
                  </a:lnTo>
                  <a:lnTo>
                    <a:pt x="1790079" y="1017586"/>
                  </a:lnTo>
                  <a:lnTo>
                    <a:pt x="1839928" y="1030264"/>
                  </a:lnTo>
                  <a:lnTo>
                    <a:pt x="1901493" y="1050843"/>
                  </a:lnTo>
                  <a:lnTo>
                    <a:pt x="1963716" y="1067620"/>
                  </a:lnTo>
                  <a:lnTo>
                    <a:pt x="2018899" y="1071425"/>
                  </a:lnTo>
                  <a:lnTo>
                    <a:pt x="2070204" y="1068963"/>
                  </a:lnTo>
                  <a:lnTo>
                    <a:pt x="2127909" y="1063944"/>
                  </a:lnTo>
                  <a:lnTo>
                    <a:pt x="2183739" y="1056661"/>
                  </a:lnTo>
                  <a:lnTo>
                    <a:pt x="2235799" y="1042788"/>
                  </a:lnTo>
                  <a:lnTo>
                    <a:pt x="2291880" y="1017629"/>
                  </a:lnTo>
                  <a:lnTo>
                    <a:pt x="2344974" y="990515"/>
                  </a:lnTo>
                  <a:lnTo>
                    <a:pt x="2366070" y="979832"/>
                  </a:lnTo>
                  <a:lnTo>
                    <a:pt x="2411328" y="950620"/>
                  </a:lnTo>
                  <a:lnTo>
                    <a:pt x="2445012" y="933734"/>
                  </a:lnTo>
                  <a:lnTo>
                    <a:pt x="2503428" y="896342"/>
                  </a:lnTo>
                  <a:lnTo>
                    <a:pt x="2545175" y="879923"/>
                  </a:lnTo>
                  <a:lnTo>
                    <a:pt x="2582287" y="880160"/>
                  </a:lnTo>
                  <a:lnTo>
                    <a:pt x="2602953" y="887892"/>
                  </a:lnTo>
                  <a:lnTo>
                    <a:pt x="2658294" y="917437"/>
                  </a:lnTo>
                  <a:lnTo>
                    <a:pt x="2692882" y="929621"/>
                  </a:lnTo>
                  <a:lnTo>
                    <a:pt x="2731076" y="932582"/>
                  </a:lnTo>
                  <a:lnTo>
                    <a:pt x="2765140" y="925401"/>
                  </a:lnTo>
                  <a:lnTo>
                    <a:pt x="2797460" y="907804"/>
                  </a:lnTo>
                  <a:lnTo>
                    <a:pt x="2818688" y="890429"/>
                  </a:lnTo>
                  <a:lnTo>
                    <a:pt x="2852507" y="836210"/>
                  </a:lnTo>
                  <a:lnTo>
                    <a:pt x="2883240" y="778353"/>
                  </a:lnTo>
                  <a:lnTo>
                    <a:pt x="2902756" y="721905"/>
                  </a:lnTo>
                  <a:lnTo>
                    <a:pt x="2917033" y="668173"/>
                  </a:lnTo>
                  <a:lnTo>
                    <a:pt x="2922713" y="611330"/>
                  </a:lnTo>
                  <a:lnTo>
                    <a:pt x="2923834" y="548108"/>
                  </a:lnTo>
                  <a:lnTo>
                    <a:pt x="2924056" y="490214"/>
                  </a:lnTo>
                  <a:lnTo>
                    <a:pt x="2915695" y="433718"/>
                  </a:lnTo>
                  <a:lnTo>
                    <a:pt x="2902778" y="377496"/>
                  </a:lnTo>
                  <a:lnTo>
                    <a:pt x="2888961" y="321332"/>
                  </a:lnTo>
                  <a:lnTo>
                    <a:pt x="2866561" y="266347"/>
                  </a:lnTo>
                  <a:lnTo>
                    <a:pt x="2832680" y="204051"/>
                  </a:lnTo>
                  <a:lnTo>
                    <a:pt x="2803582" y="150244"/>
                  </a:lnTo>
                  <a:lnTo>
                    <a:pt x="2755034" y="93790"/>
                  </a:lnTo>
                  <a:lnTo>
                    <a:pt x="2692430" y="35679"/>
                  </a:lnTo>
                  <a:lnTo>
                    <a:pt x="2649189" y="14298"/>
                  </a:lnTo>
                  <a:lnTo>
                    <a:pt x="2606866" y="3670"/>
                  </a:lnTo>
                  <a:lnTo>
                    <a:pt x="2547533" y="0"/>
                  </a:lnTo>
                  <a:lnTo>
                    <a:pt x="2486904" y="1879"/>
                  </a:lnTo>
                  <a:lnTo>
                    <a:pt x="2428758" y="17622"/>
                  </a:lnTo>
                  <a:lnTo>
                    <a:pt x="2367651" y="42673"/>
                  </a:lnTo>
                  <a:lnTo>
                    <a:pt x="2310543" y="72893"/>
                  </a:lnTo>
                  <a:lnTo>
                    <a:pt x="2251289" y="98941"/>
                  </a:lnTo>
                  <a:lnTo>
                    <a:pt x="2197776" y="117607"/>
                  </a:lnTo>
                  <a:lnTo>
                    <a:pt x="2149331" y="122665"/>
                  </a:lnTo>
                  <a:lnTo>
                    <a:pt x="2092954" y="130440"/>
                  </a:lnTo>
                  <a:lnTo>
                    <a:pt x="2044833" y="126988"/>
                  </a:lnTo>
                  <a:lnTo>
                    <a:pt x="1993530" y="124275"/>
                  </a:lnTo>
                  <a:lnTo>
                    <a:pt x="1942454" y="117753"/>
                  </a:lnTo>
                  <a:lnTo>
                    <a:pt x="1885800" y="118075"/>
                  </a:lnTo>
                  <a:lnTo>
                    <a:pt x="1834878" y="134646"/>
                  </a:lnTo>
                  <a:lnTo>
                    <a:pt x="1783499" y="164162"/>
                  </a:lnTo>
                  <a:lnTo>
                    <a:pt x="1765976" y="17743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625" name="Freeform 624"/>
          <p:cNvSpPr/>
          <p:nvPr/>
        </p:nvSpPr>
        <p:spPr>
          <a:xfrm>
            <a:off x="7675982" y="16605789"/>
            <a:ext cx="159623" cy="61048"/>
          </a:xfrm>
          <a:custGeom>
            <a:avLst/>
            <a:gdLst/>
            <a:ahLst/>
            <a:cxnLst/>
            <a:rect l="0" t="0" r="0" b="0"/>
            <a:pathLst>
              <a:path w="159623" h="61048">
                <a:moveTo>
                  <a:pt x="115106" y="24631"/>
                </a:moveTo>
                <a:lnTo>
                  <a:pt x="88720" y="40272"/>
                </a:lnTo>
                <a:lnTo>
                  <a:pt x="61014" y="49802"/>
                </a:lnTo>
                <a:lnTo>
                  <a:pt x="97865" y="38967"/>
                </a:lnTo>
                <a:lnTo>
                  <a:pt x="121871" y="36850"/>
                </a:lnTo>
                <a:lnTo>
                  <a:pt x="125465" y="37457"/>
                </a:lnTo>
                <a:lnTo>
                  <a:pt x="123182" y="39030"/>
                </a:lnTo>
                <a:lnTo>
                  <a:pt x="61703" y="59953"/>
                </a:lnTo>
                <a:lnTo>
                  <a:pt x="58447" y="61047"/>
                </a:lnTo>
                <a:lnTo>
                  <a:pt x="111404" y="42030"/>
                </a:lnTo>
                <a:lnTo>
                  <a:pt x="119657" y="36230"/>
                </a:lnTo>
                <a:lnTo>
                  <a:pt x="121649" y="33534"/>
                </a:lnTo>
                <a:lnTo>
                  <a:pt x="119469" y="32905"/>
                </a:lnTo>
                <a:lnTo>
                  <a:pt x="65681" y="42097"/>
                </a:lnTo>
                <a:lnTo>
                  <a:pt x="31962" y="43453"/>
                </a:lnTo>
                <a:lnTo>
                  <a:pt x="31601" y="41858"/>
                </a:lnTo>
                <a:lnTo>
                  <a:pt x="61827" y="25304"/>
                </a:lnTo>
                <a:lnTo>
                  <a:pt x="99450" y="17421"/>
                </a:lnTo>
                <a:lnTo>
                  <a:pt x="103498" y="17484"/>
                </a:lnTo>
                <a:lnTo>
                  <a:pt x="101518" y="18697"/>
                </a:lnTo>
                <a:lnTo>
                  <a:pt x="86840" y="21994"/>
                </a:lnTo>
                <a:lnTo>
                  <a:pt x="61627" y="23850"/>
                </a:lnTo>
                <a:lnTo>
                  <a:pt x="105246" y="24563"/>
                </a:lnTo>
                <a:lnTo>
                  <a:pt x="79839" y="27738"/>
                </a:lnTo>
                <a:lnTo>
                  <a:pt x="70538" y="30212"/>
                </a:lnTo>
                <a:lnTo>
                  <a:pt x="69016" y="31860"/>
                </a:lnTo>
                <a:lnTo>
                  <a:pt x="79804" y="33693"/>
                </a:lnTo>
                <a:lnTo>
                  <a:pt x="106596" y="29136"/>
                </a:lnTo>
                <a:lnTo>
                  <a:pt x="107093" y="27634"/>
                </a:lnTo>
                <a:lnTo>
                  <a:pt x="92047" y="25966"/>
                </a:lnTo>
                <a:lnTo>
                  <a:pt x="29690" y="33139"/>
                </a:lnTo>
                <a:lnTo>
                  <a:pt x="10463" y="33091"/>
                </a:lnTo>
                <a:lnTo>
                  <a:pt x="10249" y="31441"/>
                </a:lnTo>
                <a:lnTo>
                  <a:pt x="20539" y="26488"/>
                </a:lnTo>
                <a:lnTo>
                  <a:pt x="72786" y="10375"/>
                </a:lnTo>
                <a:lnTo>
                  <a:pt x="110106" y="0"/>
                </a:lnTo>
                <a:lnTo>
                  <a:pt x="115281" y="1192"/>
                </a:lnTo>
                <a:lnTo>
                  <a:pt x="115223" y="5494"/>
                </a:lnTo>
                <a:lnTo>
                  <a:pt x="111675" y="11874"/>
                </a:lnTo>
                <a:lnTo>
                  <a:pt x="104629" y="16126"/>
                </a:lnTo>
                <a:lnTo>
                  <a:pt x="72358" y="22112"/>
                </a:lnTo>
                <a:lnTo>
                  <a:pt x="46584" y="23512"/>
                </a:lnTo>
                <a:lnTo>
                  <a:pt x="42518" y="22715"/>
                </a:lnTo>
                <a:lnTo>
                  <a:pt x="44487" y="21014"/>
                </a:lnTo>
                <a:lnTo>
                  <a:pt x="93718" y="7776"/>
                </a:lnTo>
                <a:lnTo>
                  <a:pt x="132425" y="5989"/>
                </a:lnTo>
                <a:lnTo>
                  <a:pt x="155559" y="9716"/>
                </a:lnTo>
                <a:lnTo>
                  <a:pt x="159622" y="12348"/>
                </a:lnTo>
                <a:lnTo>
                  <a:pt x="158821" y="15272"/>
                </a:lnTo>
                <a:lnTo>
                  <a:pt x="154778" y="18393"/>
                </a:lnTo>
                <a:lnTo>
                  <a:pt x="126730" y="28372"/>
                </a:lnTo>
                <a:lnTo>
                  <a:pt x="68096" y="33818"/>
                </a:lnTo>
                <a:lnTo>
                  <a:pt x="38840" y="34562"/>
                </a:lnTo>
                <a:lnTo>
                  <a:pt x="35017" y="33592"/>
                </a:lnTo>
                <a:lnTo>
                  <a:pt x="46366" y="29394"/>
                </a:lnTo>
                <a:lnTo>
                  <a:pt x="103036" y="22138"/>
                </a:lnTo>
                <a:lnTo>
                  <a:pt x="157234" y="9094"/>
                </a:lnTo>
                <a:lnTo>
                  <a:pt x="157229" y="9593"/>
                </a:lnTo>
                <a:lnTo>
                  <a:pt x="101806" y="25160"/>
                </a:lnTo>
                <a:lnTo>
                  <a:pt x="47878" y="38773"/>
                </a:lnTo>
                <a:lnTo>
                  <a:pt x="6149" y="43638"/>
                </a:lnTo>
                <a:lnTo>
                  <a:pt x="354" y="43151"/>
                </a:lnTo>
                <a:lnTo>
                  <a:pt x="0" y="41658"/>
                </a:lnTo>
                <a:lnTo>
                  <a:pt x="16270" y="33965"/>
                </a:lnTo>
                <a:lnTo>
                  <a:pt x="36084" y="28780"/>
                </a:lnTo>
                <a:lnTo>
                  <a:pt x="93344" y="25451"/>
                </a:lnTo>
                <a:lnTo>
                  <a:pt x="113623" y="23826"/>
                </a:lnTo>
                <a:lnTo>
                  <a:pt x="114117" y="21754"/>
                </a:lnTo>
                <a:lnTo>
                  <a:pt x="110938" y="19203"/>
                </a:lnTo>
                <a:lnTo>
                  <a:pt x="51935" y="14101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35" name="Group 634"/>
          <p:cNvGrpSpPr/>
          <p:nvPr/>
        </p:nvGrpSpPr>
        <p:grpSpPr>
          <a:xfrm>
            <a:off x="2158342" y="17054191"/>
            <a:ext cx="1355104" cy="547482"/>
            <a:chOff x="2158342" y="17054191"/>
            <a:chExt cx="1355104" cy="547482"/>
          </a:xfrm>
        </p:grpSpPr>
        <p:sp>
          <p:nvSpPr>
            <p:cNvPr id="626" name="Freeform 625"/>
            <p:cNvSpPr/>
            <p:nvPr/>
          </p:nvSpPr>
          <p:spPr>
            <a:xfrm>
              <a:off x="2158342" y="17464803"/>
              <a:ext cx="1263420" cy="63173"/>
            </a:xfrm>
            <a:custGeom>
              <a:avLst/>
              <a:gdLst/>
              <a:ahLst/>
              <a:cxnLst/>
              <a:rect l="0" t="0" r="0" b="0"/>
              <a:pathLst>
                <a:path w="1263420" h="63173">
                  <a:moveTo>
                    <a:pt x="0" y="63172"/>
                  </a:moveTo>
                  <a:lnTo>
                    <a:pt x="37478" y="54837"/>
                  </a:lnTo>
                  <a:lnTo>
                    <a:pt x="94490" y="53075"/>
                  </a:lnTo>
                  <a:lnTo>
                    <a:pt x="153672" y="45492"/>
                  </a:lnTo>
                  <a:lnTo>
                    <a:pt x="210422" y="42781"/>
                  </a:lnTo>
                  <a:lnTo>
                    <a:pt x="266692" y="42244"/>
                  </a:lnTo>
                  <a:lnTo>
                    <a:pt x="330103" y="42139"/>
                  </a:lnTo>
                  <a:lnTo>
                    <a:pt x="388902" y="42119"/>
                  </a:lnTo>
                  <a:lnTo>
                    <a:pt x="451166" y="42114"/>
                  </a:lnTo>
                  <a:lnTo>
                    <a:pt x="511385" y="42114"/>
                  </a:lnTo>
                  <a:lnTo>
                    <a:pt x="568341" y="38993"/>
                  </a:lnTo>
                  <a:lnTo>
                    <a:pt x="624651" y="33049"/>
                  </a:lnTo>
                  <a:lnTo>
                    <a:pt x="688070" y="31874"/>
                  </a:lnTo>
                  <a:lnTo>
                    <a:pt x="749991" y="31642"/>
                  </a:lnTo>
                  <a:lnTo>
                    <a:pt x="812611" y="31597"/>
                  </a:lnTo>
                  <a:lnTo>
                    <a:pt x="861435" y="31589"/>
                  </a:lnTo>
                  <a:lnTo>
                    <a:pt x="912946" y="31586"/>
                  </a:lnTo>
                  <a:lnTo>
                    <a:pt x="973178" y="30415"/>
                  </a:lnTo>
                  <a:lnTo>
                    <a:pt x="1036595" y="22520"/>
                  </a:lnTo>
                  <a:lnTo>
                    <a:pt x="1083388" y="21490"/>
                  </a:lnTo>
                  <a:lnTo>
                    <a:pt x="1134298" y="21185"/>
                  </a:lnTo>
                  <a:lnTo>
                    <a:pt x="1186427" y="15506"/>
                  </a:lnTo>
                  <a:lnTo>
                    <a:pt x="1243358" y="10342"/>
                  </a:lnTo>
                  <a:lnTo>
                    <a:pt x="126341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7" name="Freeform 626"/>
            <p:cNvSpPr/>
            <p:nvPr/>
          </p:nvSpPr>
          <p:spPr>
            <a:xfrm>
              <a:off x="3369119" y="17370046"/>
              <a:ext cx="144327" cy="231627"/>
            </a:xfrm>
            <a:custGeom>
              <a:avLst/>
              <a:gdLst/>
              <a:ahLst/>
              <a:cxnLst/>
              <a:rect l="0" t="0" r="0" b="0"/>
              <a:pathLst>
                <a:path w="144327" h="231627">
                  <a:moveTo>
                    <a:pt x="31585" y="0"/>
                  </a:moveTo>
                  <a:lnTo>
                    <a:pt x="37175" y="16768"/>
                  </a:lnTo>
                  <a:lnTo>
                    <a:pt x="49277" y="28119"/>
                  </a:lnTo>
                  <a:lnTo>
                    <a:pt x="91232" y="44939"/>
                  </a:lnTo>
                  <a:lnTo>
                    <a:pt x="130887" y="50360"/>
                  </a:lnTo>
                  <a:lnTo>
                    <a:pt x="138730" y="54629"/>
                  </a:lnTo>
                  <a:lnTo>
                    <a:pt x="142789" y="60986"/>
                  </a:lnTo>
                  <a:lnTo>
                    <a:pt x="144326" y="68734"/>
                  </a:lnTo>
                  <a:lnTo>
                    <a:pt x="143010" y="76237"/>
                  </a:lnTo>
                  <a:lnTo>
                    <a:pt x="135310" y="90815"/>
                  </a:lnTo>
                  <a:lnTo>
                    <a:pt x="89780" y="140354"/>
                  </a:lnTo>
                  <a:lnTo>
                    <a:pt x="47048" y="181062"/>
                  </a:lnTo>
                  <a:lnTo>
                    <a:pt x="13835" y="222542"/>
                  </a:lnTo>
                  <a:lnTo>
                    <a:pt x="0" y="2316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8" name="Freeform 627"/>
            <p:cNvSpPr/>
            <p:nvPr/>
          </p:nvSpPr>
          <p:spPr>
            <a:xfrm>
              <a:off x="2737409" y="17088704"/>
              <a:ext cx="98776" cy="207644"/>
            </a:xfrm>
            <a:custGeom>
              <a:avLst/>
              <a:gdLst/>
              <a:ahLst/>
              <a:cxnLst/>
              <a:rect l="0" t="0" r="0" b="0"/>
              <a:pathLst>
                <a:path w="98776" h="207644">
                  <a:moveTo>
                    <a:pt x="0" y="18130"/>
                  </a:moveTo>
                  <a:lnTo>
                    <a:pt x="16768" y="6951"/>
                  </a:lnTo>
                  <a:lnTo>
                    <a:pt x="49552" y="0"/>
                  </a:lnTo>
                  <a:lnTo>
                    <a:pt x="72326" y="4613"/>
                  </a:lnTo>
                  <a:lnTo>
                    <a:pt x="83312" y="9119"/>
                  </a:lnTo>
                  <a:lnTo>
                    <a:pt x="90636" y="17972"/>
                  </a:lnTo>
                  <a:lnTo>
                    <a:pt x="98775" y="43406"/>
                  </a:lnTo>
                  <a:lnTo>
                    <a:pt x="96152" y="71087"/>
                  </a:lnTo>
                  <a:lnTo>
                    <a:pt x="78402" y="112980"/>
                  </a:lnTo>
                  <a:lnTo>
                    <a:pt x="40963" y="163467"/>
                  </a:lnTo>
                  <a:lnTo>
                    <a:pt x="39007" y="171172"/>
                  </a:lnTo>
                  <a:lnTo>
                    <a:pt x="42382" y="176310"/>
                  </a:lnTo>
                  <a:lnTo>
                    <a:pt x="63251" y="189780"/>
                  </a:lnTo>
                  <a:lnTo>
                    <a:pt x="84228" y="2076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9" name="Freeform 628"/>
            <p:cNvSpPr/>
            <p:nvPr/>
          </p:nvSpPr>
          <p:spPr>
            <a:xfrm>
              <a:off x="2884808" y="17275289"/>
              <a:ext cx="21058" cy="21059"/>
            </a:xfrm>
            <a:custGeom>
              <a:avLst/>
              <a:gdLst/>
              <a:ahLst/>
              <a:cxnLst/>
              <a:rect l="0" t="0" r="0" b="0"/>
              <a:pathLst>
                <a:path w="21058" h="21059">
                  <a:moveTo>
                    <a:pt x="21057" y="0"/>
                  </a:moveTo>
                  <a:lnTo>
                    <a:pt x="0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0" name="Freeform 629"/>
            <p:cNvSpPr/>
            <p:nvPr/>
          </p:nvSpPr>
          <p:spPr>
            <a:xfrm>
              <a:off x="2973327" y="17096305"/>
              <a:ext cx="69409" cy="92338"/>
            </a:xfrm>
            <a:custGeom>
              <a:avLst/>
              <a:gdLst/>
              <a:ahLst/>
              <a:cxnLst/>
              <a:rect l="0" t="0" r="0" b="0"/>
              <a:pathLst>
                <a:path w="69409" h="92338">
                  <a:moveTo>
                    <a:pt x="16766" y="0"/>
                  </a:moveTo>
                  <a:lnTo>
                    <a:pt x="5588" y="11179"/>
                  </a:lnTo>
                  <a:lnTo>
                    <a:pt x="99" y="32266"/>
                  </a:lnTo>
                  <a:lnTo>
                    <a:pt x="0" y="58795"/>
                  </a:lnTo>
                  <a:lnTo>
                    <a:pt x="7754" y="82283"/>
                  </a:lnTo>
                  <a:lnTo>
                    <a:pt x="14268" y="88780"/>
                  </a:lnTo>
                  <a:lnTo>
                    <a:pt x="22120" y="91943"/>
                  </a:lnTo>
                  <a:lnTo>
                    <a:pt x="39032" y="92337"/>
                  </a:lnTo>
                  <a:lnTo>
                    <a:pt x="69408" y="842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1" name="Freeform 630"/>
            <p:cNvSpPr/>
            <p:nvPr/>
          </p:nvSpPr>
          <p:spPr>
            <a:xfrm>
              <a:off x="3032207" y="17064719"/>
              <a:ext cx="42115" cy="252686"/>
            </a:xfrm>
            <a:custGeom>
              <a:avLst/>
              <a:gdLst/>
              <a:ahLst/>
              <a:cxnLst/>
              <a:rect l="0" t="0" r="0" b="0"/>
              <a:pathLst>
                <a:path w="42115" h="252686">
                  <a:moveTo>
                    <a:pt x="42114" y="0"/>
                  </a:moveTo>
                  <a:lnTo>
                    <a:pt x="27460" y="55142"/>
                  </a:lnTo>
                  <a:lnTo>
                    <a:pt x="13916" y="107209"/>
                  </a:lnTo>
                  <a:lnTo>
                    <a:pt x="4643" y="159277"/>
                  </a:lnTo>
                  <a:lnTo>
                    <a:pt x="917" y="216861"/>
                  </a:lnTo>
                  <a:lnTo>
                    <a:pt x="0" y="2526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2" name="Freeform 631"/>
            <p:cNvSpPr/>
            <p:nvPr/>
          </p:nvSpPr>
          <p:spPr>
            <a:xfrm>
              <a:off x="3118894" y="17075249"/>
              <a:ext cx="88353" cy="231627"/>
            </a:xfrm>
            <a:custGeom>
              <a:avLst/>
              <a:gdLst/>
              <a:ahLst/>
              <a:cxnLst/>
              <a:rect l="0" t="0" r="0" b="0"/>
              <a:pathLst>
                <a:path w="88353" h="231627">
                  <a:moveTo>
                    <a:pt x="39655" y="0"/>
                  </a:moveTo>
                  <a:lnTo>
                    <a:pt x="19411" y="55141"/>
                  </a:lnTo>
                  <a:lnTo>
                    <a:pt x="5841" y="109145"/>
                  </a:lnTo>
                  <a:lnTo>
                    <a:pt x="0" y="158421"/>
                  </a:lnTo>
                  <a:lnTo>
                    <a:pt x="4873" y="181933"/>
                  </a:lnTo>
                  <a:lnTo>
                    <a:pt x="9448" y="191478"/>
                  </a:lnTo>
                  <a:lnTo>
                    <a:pt x="17177" y="197842"/>
                  </a:lnTo>
                  <a:lnTo>
                    <a:pt x="38244" y="204913"/>
                  </a:lnTo>
                  <a:lnTo>
                    <a:pt x="46903" y="203290"/>
                  </a:lnTo>
                  <a:lnTo>
                    <a:pt x="53846" y="198698"/>
                  </a:lnTo>
                  <a:lnTo>
                    <a:pt x="78983" y="160522"/>
                  </a:lnTo>
                  <a:lnTo>
                    <a:pt x="88352" y="115931"/>
                  </a:lnTo>
                  <a:lnTo>
                    <a:pt x="86158" y="107703"/>
                  </a:lnTo>
                  <a:lnTo>
                    <a:pt x="81185" y="104558"/>
                  </a:lnTo>
                  <a:lnTo>
                    <a:pt x="74361" y="104800"/>
                  </a:lnTo>
                  <a:lnTo>
                    <a:pt x="60539" y="114428"/>
                  </a:lnTo>
                  <a:lnTo>
                    <a:pt x="47767" y="130404"/>
                  </a:lnTo>
                  <a:lnTo>
                    <a:pt x="38191" y="149203"/>
                  </a:lnTo>
                  <a:lnTo>
                    <a:pt x="31812" y="185108"/>
                  </a:lnTo>
                  <a:lnTo>
                    <a:pt x="39655" y="2316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3" name="Freeform 632"/>
            <p:cNvSpPr/>
            <p:nvPr/>
          </p:nvSpPr>
          <p:spPr>
            <a:xfrm>
              <a:off x="3265297" y="17096305"/>
              <a:ext cx="93294" cy="84123"/>
            </a:xfrm>
            <a:custGeom>
              <a:avLst/>
              <a:gdLst/>
              <a:ahLst/>
              <a:cxnLst/>
              <a:rect l="0" t="0" r="0" b="0"/>
              <a:pathLst>
                <a:path w="93294" h="84123">
                  <a:moveTo>
                    <a:pt x="9065" y="0"/>
                  </a:moveTo>
                  <a:lnTo>
                    <a:pt x="732" y="37477"/>
                  </a:lnTo>
                  <a:lnTo>
                    <a:pt x="0" y="49552"/>
                  </a:lnTo>
                  <a:lnTo>
                    <a:pt x="3022" y="59940"/>
                  </a:lnTo>
                  <a:lnTo>
                    <a:pt x="15738" y="77724"/>
                  </a:lnTo>
                  <a:lnTo>
                    <a:pt x="24042" y="82232"/>
                  </a:lnTo>
                  <a:lnTo>
                    <a:pt x="42628" y="84122"/>
                  </a:lnTo>
                  <a:lnTo>
                    <a:pt x="93293" y="7370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4" name="Freeform 633"/>
            <p:cNvSpPr/>
            <p:nvPr/>
          </p:nvSpPr>
          <p:spPr>
            <a:xfrm>
              <a:off x="3305948" y="17054191"/>
              <a:ext cx="52643" cy="252685"/>
            </a:xfrm>
            <a:custGeom>
              <a:avLst/>
              <a:gdLst/>
              <a:ahLst/>
              <a:cxnLst/>
              <a:rect l="0" t="0" r="0" b="0"/>
              <a:pathLst>
                <a:path w="52643" h="252685">
                  <a:moveTo>
                    <a:pt x="52642" y="0"/>
                  </a:moveTo>
                  <a:lnTo>
                    <a:pt x="32399" y="55142"/>
                  </a:lnTo>
                  <a:lnTo>
                    <a:pt x="14892" y="114444"/>
                  </a:lnTo>
                  <a:lnTo>
                    <a:pt x="4932" y="168830"/>
                  </a:lnTo>
                  <a:lnTo>
                    <a:pt x="974" y="224076"/>
                  </a:lnTo>
                  <a:lnTo>
                    <a:pt x="0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38" name="Group 637"/>
          <p:cNvGrpSpPr/>
          <p:nvPr/>
        </p:nvGrpSpPr>
        <p:grpSpPr>
          <a:xfrm>
            <a:off x="2432082" y="17100103"/>
            <a:ext cx="221401" cy="216710"/>
            <a:chOff x="2432082" y="17100103"/>
            <a:chExt cx="221401" cy="216710"/>
          </a:xfrm>
        </p:grpSpPr>
        <p:sp>
          <p:nvSpPr>
            <p:cNvPr id="636" name="Freeform 635"/>
            <p:cNvSpPr/>
            <p:nvPr/>
          </p:nvSpPr>
          <p:spPr>
            <a:xfrm>
              <a:off x="2432082" y="17127298"/>
              <a:ext cx="10530" cy="178986"/>
            </a:xfrm>
            <a:custGeom>
              <a:avLst/>
              <a:gdLst/>
              <a:ahLst/>
              <a:cxnLst/>
              <a:rect l="0" t="0" r="0" b="0"/>
              <a:pathLst>
                <a:path w="10530" h="178986">
                  <a:moveTo>
                    <a:pt x="10529" y="0"/>
                  </a:moveTo>
                  <a:lnTo>
                    <a:pt x="3293" y="27557"/>
                  </a:lnTo>
                  <a:lnTo>
                    <a:pt x="651" y="83778"/>
                  </a:lnTo>
                  <a:lnTo>
                    <a:pt x="129" y="140292"/>
                  </a:lnTo>
                  <a:lnTo>
                    <a:pt x="0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7" name="Freeform 636"/>
            <p:cNvSpPr/>
            <p:nvPr/>
          </p:nvSpPr>
          <p:spPr>
            <a:xfrm>
              <a:off x="2526839" y="17100103"/>
              <a:ext cx="126644" cy="216710"/>
            </a:xfrm>
            <a:custGeom>
              <a:avLst/>
              <a:gdLst/>
              <a:ahLst/>
              <a:cxnLst/>
              <a:rect l="0" t="0" r="0" b="0"/>
              <a:pathLst>
                <a:path w="126644" h="216710">
                  <a:moveTo>
                    <a:pt x="0" y="27195"/>
                  </a:moveTo>
                  <a:lnTo>
                    <a:pt x="11178" y="10429"/>
                  </a:lnTo>
                  <a:lnTo>
                    <a:pt x="19151" y="5488"/>
                  </a:lnTo>
                  <a:lnTo>
                    <a:pt x="40487" y="0"/>
                  </a:lnTo>
                  <a:lnTo>
                    <a:pt x="73217" y="2501"/>
                  </a:lnTo>
                  <a:lnTo>
                    <a:pt x="81567" y="7223"/>
                  </a:lnTo>
                  <a:lnTo>
                    <a:pt x="93964" y="21830"/>
                  </a:lnTo>
                  <a:lnTo>
                    <a:pt x="95398" y="30637"/>
                  </a:lnTo>
                  <a:lnTo>
                    <a:pt x="90752" y="49781"/>
                  </a:lnTo>
                  <a:lnTo>
                    <a:pt x="68706" y="82263"/>
                  </a:lnTo>
                  <a:lnTo>
                    <a:pt x="55492" y="96903"/>
                  </a:lnTo>
                  <a:lnTo>
                    <a:pt x="55712" y="101743"/>
                  </a:lnTo>
                  <a:lnTo>
                    <a:pt x="60538" y="104969"/>
                  </a:lnTo>
                  <a:lnTo>
                    <a:pt x="105155" y="120149"/>
                  </a:lnTo>
                  <a:lnTo>
                    <a:pt x="121215" y="131290"/>
                  </a:lnTo>
                  <a:lnTo>
                    <a:pt x="125264" y="138705"/>
                  </a:lnTo>
                  <a:lnTo>
                    <a:pt x="126643" y="156305"/>
                  </a:lnTo>
                  <a:lnTo>
                    <a:pt x="123033" y="164740"/>
                  </a:lnTo>
                  <a:lnTo>
                    <a:pt x="109664" y="180353"/>
                  </a:lnTo>
                  <a:lnTo>
                    <a:pt x="82406" y="196707"/>
                  </a:lnTo>
                  <a:lnTo>
                    <a:pt x="41754" y="211545"/>
                  </a:lnTo>
                  <a:lnTo>
                    <a:pt x="0" y="21670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41" name="Group 640"/>
          <p:cNvGrpSpPr/>
          <p:nvPr/>
        </p:nvGrpSpPr>
        <p:grpSpPr>
          <a:xfrm>
            <a:off x="3453347" y="17612202"/>
            <a:ext cx="221099" cy="2386125"/>
            <a:chOff x="3453347" y="17612202"/>
            <a:chExt cx="221099" cy="2386125"/>
          </a:xfrm>
        </p:grpSpPr>
        <p:sp>
          <p:nvSpPr>
            <p:cNvPr id="639" name="Freeform 638"/>
            <p:cNvSpPr/>
            <p:nvPr/>
          </p:nvSpPr>
          <p:spPr>
            <a:xfrm>
              <a:off x="3453347" y="17612202"/>
              <a:ext cx="125867" cy="2305742"/>
            </a:xfrm>
            <a:custGeom>
              <a:avLst/>
              <a:gdLst/>
              <a:ahLst/>
              <a:cxnLst/>
              <a:rect l="0" t="0" r="0" b="0"/>
              <a:pathLst>
                <a:path w="125867" h="2305742">
                  <a:moveTo>
                    <a:pt x="0" y="0"/>
                  </a:moveTo>
                  <a:lnTo>
                    <a:pt x="14654" y="58617"/>
                  </a:lnTo>
                  <a:lnTo>
                    <a:pt x="28197" y="113960"/>
                  </a:lnTo>
                  <a:lnTo>
                    <a:pt x="37470" y="162967"/>
                  </a:lnTo>
                  <a:lnTo>
                    <a:pt x="44317" y="225689"/>
                  </a:lnTo>
                  <a:lnTo>
                    <a:pt x="50175" y="273931"/>
                  </a:lnTo>
                  <a:lnTo>
                    <a:pt x="51546" y="317109"/>
                  </a:lnTo>
                  <a:lnTo>
                    <a:pt x="52155" y="363595"/>
                  </a:lnTo>
                  <a:lnTo>
                    <a:pt x="52426" y="411552"/>
                  </a:lnTo>
                  <a:lnTo>
                    <a:pt x="52546" y="460163"/>
                  </a:lnTo>
                  <a:lnTo>
                    <a:pt x="52600" y="509062"/>
                  </a:lnTo>
                  <a:lnTo>
                    <a:pt x="52630" y="565865"/>
                  </a:lnTo>
                  <a:lnTo>
                    <a:pt x="52640" y="628149"/>
                  </a:lnTo>
                  <a:lnTo>
                    <a:pt x="52642" y="677188"/>
                  </a:lnTo>
                  <a:lnTo>
                    <a:pt x="52642" y="736273"/>
                  </a:lnTo>
                  <a:lnTo>
                    <a:pt x="52642" y="798593"/>
                  </a:lnTo>
                  <a:lnTo>
                    <a:pt x="52642" y="858822"/>
                  </a:lnTo>
                  <a:lnTo>
                    <a:pt x="52642" y="918900"/>
                  </a:lnTo>
                  <a:lnTo>
                    <a:pt x="52642" y="981156"/>
                  </a:lnTo>
                  <a:lnTo>
                    <a:pt x="52642" y="1039685"/>
                  </a:lnTo>
                  <a:lnTo>
                    <a:pt x="52642" y="1088073"/>
                  </a:lnTo>
                  <a:lnTo>
                    <a:pt x="52642" y="1150057"/>
                  </a:lnTo>
                  <a:lnTo>
                    <a:pt x="52642" y="1212690"/>
                  </a:lnTo>
                  <a:lnTo>
                    <a:pt x="52642" y="1261517"/>
                  </a:lnTo>
                  <a:lnTo>
                    <a:pt x="52642" y="1322011"/>
                  </a:lnTo>
                  <a:lnTo>
                    <a:pt x="55762" y="1382142"/>
                  </a:lnTo>
                  <a:lnTo>
                    <a:pt x="61707" y="1444408"/>
                  </a:lnTo>
                  <a:lnTo>
                    <a:pt x="62882" y="1501769"/>
                  </a:lnTo>
                  <a:lnTo>
                    <a:pt x="66233" y="1558159"/>
                  </a:lnTo>
                  <a:lnTo>
                    <a:pt x="72225" y="1614359"/>
                  </a:lnTo>
                  <a:lnTo>
                    <a:pt x="80644" y="1670518"/>
                  </a:lnTo>
                  <a:lnTo>
                    <a:pt x="83520" y="1726673"/>
                  </a:lnTo>
                  <a:lnTo>
                    <a:pt x="89677" y="1782825"/>
                  </a:lnTo>
                  <a:lnTo>
                    <a:pt x="93251" y="1841706"/>
                  </a:lnTo>
                  <a:lnTo>
                    <a:pt x="101695" y="1904854"/>
                  </a:lnTo>
                  <a:lnTo>
                    <a:pt x="105391" y="1961183"/>
                  </a:lnTo>
                  <a:lnTo>
                    <a:pt x="112205" y="2021154"/>
                  </a:lnTo>
                  <a:lnTo>
                    <a:pt x="115914" y="2075320"/>
                  </a:lnTo>
                  <a:lnTo>
                    <a:pt x="123935" y="2136138"/>
                  </a:lnTo>
                  <a:lnTo>
                    <a:pt x="125866" y="2193210"/>
                  </a:lnTo>
                  <a:lnTo>
                    <a:pt x="125078" y="2248373"/>
                  </a:lnTo>
                  <a:lnTo>
                    <a:pt x="115813" y="23057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0" name="Freeform 639"/>
            <p:cNvSpPr/>
            <p:nvPr/>
          </p:nvSpPr>
          <p:spPr>
            <a:xfrm>
              <a:off x="3484932" y="19738959"/>
              <a:ext cx="189514" cy="259368"/>
            </a:xfrm>
            <a:custGeom>
              <a:avLst/>
              <a:gdLst/>
              <a:ahLst/>
              <a:cxnLst/>
              <a:rect l="0" t="0" r="0" b="0"/>
              <a:pathLst>
                <a:path w="189514" h="259368">
                  <a:moveTo>
                    <a:pt x="0" y="0"/>
                  </a:moveTo>
                  <a:lnTo>
                    <a:pt x="17959" y="55045"/>
                  </a:lnTo>
                  <a:lnTo>
                    <a:pt x="34786" y="106452"/>
                  </a:lnTo>
                  <a:lnTo>
                    <a:pt x="54705" y="161668"/>
                  </a:lnTo>
                  <a:lnTo>
                    <a:pt x="81842" y="220204"/>
                  </a:lnTo>
                  <a:lnTo>
                    <a:pt x="97169" y="249298"/>
                  </a:lnTo>
                  <a:lnTo>
                    <a:pt x="103384" y="257445"/>
                  </a:lnTo>
                  <a:lnTo>
                    <a:pt x="109867" y="259367"/>
                  </a:lnTo>
                  <a:lnTo>
                    <a:pt x="116529" y="257139"/>
                  </a:lnTo>
                  <a:lnTo>
                    <a:pt x="123309" y="252144"/>
                  </a:lnTo>
                  <a:lnTo>
                    <a:pt x="133963" y="234116"/>
                  </a:lnTo>
                  <a:lnTo>
                    <a:pt x="150334" y="178826"/>
                  </a:lnTo>
                  <a:lnTo>
                    <a:pt x="161267" y="128764"/>
                  </a:lnTo>
                  <a:lnTo>
                    <a:pt x="175441" y="70191"/>
                  </a:lnTo>
                  <a:lnTo>
                    <a:pt x="189513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51" name="Group 650"/>
          <p:cNvGrpSpPr/>
          <p:nvPr/>
        </p:nvGrpSpPr>
        <p:grpSpPr>
          <a:xfrm>
            <a:off x="3706031" y="18539462"/>
            <a:ext cx="913714" cy="420389"/>
            <a:chOff x="3706031" y="18539462"/>
            <a:chExt cx="913714" cy="420389"/>
          </a:xfrm>
        </p:grpSpPr>
        <p:sp>
          <p:nvSpPr>
            <p:cNvPr id="642" name="Freeform 641"/>
            <p:cNvSpPr/>
            <p:nvPr/>
          </p:nvSpPr>
          <p:spPr>
            <a:xfrm>
              <a:off x="3706031" y="18539462"/>
              <a:ext cx="115814" cy="237084"/>
            </a:xfrm>
            <a:custGeom>
              <a:avLst/>
              <a:gdLst/>
              <a:ahLst/>
              <a:cxnLst/>
              <a:rect l="0" t="0" r="0" b="0"/>
              <a:pathLst>
                <a:path w="115814" h="237084">
                  <a:moveTo>
                    <a:pt x="0" y="51890"/>
                  </a:moveTo>
                  <a:lnTo>
                    <a:pt x="20243" y="7926"/>
                  </a:lnTo>
                  <a:lnTo>
                    <a:pt x="27533" y="2694"/>
                  </a:lnTo>
                  <a:lnTo>
                    <a:pt x="35903" y="375"/>
                  </a:lnTo>
                  <a:lnTo>
                    <a:pt x="44992" y="0"/>
                  </a:lnTo>
                  <a:lnTo>
                    <a:pt x="53391" y="4429"/>
                  </a:lnTo>
                  <a:lnTo>
                    <a:pt x="68963" y="21826"/>
                  </a:lnTo>
                  <a:lnTo>
                    <a:pt x="85294" y="63520"/>
                  </a:lnTo>
                  <a:lnTo>
                    <a:pt x="86363" y="118506"/>
                  </a:lnTo>
                  <a:lnTo>
                    <a:pt x="79271" y="168073"/>
                  </a:lnTo>
                  <a:lnTo>
                    <a:pt x="66817" y="194774"/>
                  </a:lnTo>
                  <a:lnTo>
                    <a:pt x="35815" y="234922"/>
                  </a:lnTo>
                  <a:lnTo>
                    <a:pt x="29726" y="237083"/>
                  </a:lnTo>
                  <a:lnTo>
                    <a:pt x="24496" y="235013"/>
                  </a:lnTo>
                  <a:lnTo>
                    <a:pt x="19840" y="230125"/>
                  </a:lnTo>
                  <a:lnTo>
                    <a:pt x="20246" y="225696"/>
                  </a:lnTo>
                  <a:lnTo>
                    <a:pt x="24026" y="221572"/>
                  </a:lnTo>
                  <a:lnTo>
                    <a:pt x="30055" y="217655"/>
                  </a:lnTo>
                  <a:lnTo>
                    <a:pt x="37584" y="217382"/>
                  </a:lnTo>
                  <a:lnTo>
                    <a:pt x="92943" y="235449"/>
                  </a:lnTo>
                  <a:lnTo>
                    <a:pt x="115813" y="23087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3" name="Freeform 642"/>
            <p:cNvSpPr/>
            <p:nvPr/>
          </p:nvSpPr>
          <p:spPr>
            <a:xfrm>
              <a:off x="3853430" y="18576698"/>
              <a:ext cx="73700" cy="214697"/>
            </a:xfrm>
            <a:custGeom>
              <a:avLst/>
              <a:gdLst/>
              <a:ahLst/>
              <a:cxnLst/>
              <a:rect l="0" t="0" r="0" b="0"/>
              <a:pathLst>
                <a:path w="73700" h="214697">
                  <a:moveTo>
                    <a:pt x="0" y="14654"/>
                  </a:moveTo>
                  <a:lnTo>
                    <a:pt x="53027" y="0"/>
                  </a:lnTo>
                  <a:lnTo>
                    <a:pt x="59918" y="2546"/>
                  </a:lnTo>
                  <a:lnTo>
                    <a:pt x="64512" y="8921"/>
                  </a:lnTo>
                  <a:lnTo>
                    <a:pt x="70977" y="40252"/>
                  </a:lnTo>
                  <a:lnTo>
                    <a:pt x="73162" y="98349"/>
                  </a:lnTo>
                  <a:lnTo>
                    <a:pt x="73593" y="157746"/>
                  </a:lnTo>
                  <a:lnTo>
                    <a:pt x="73699" y="21469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4" name="Freeform 643"/>
            <p:cNvSpPr/>
            <p:nvPr/>
          </p:nvSpPr>
          <p:spPr>
            <a:xfrm>
              <a:off x="3885015" y="18675580"/>
              <a:ext cx="94758" cy="10530"/>
            </a:xfrm>
            <a:custGeom>
              <a:avLst/>
              <a:gdLst/>
              <a:ahLst/>
              <a:cxnLst/>
              <a:rect l="0" t="0" r="0" b="0"/>
              <a:pathLst>
                <a:path w="94758" h="10530">
                  <a:moveTo>
                    <a:pt x="0" y="0"/>
                  </a:moveTo>
                  <a:lnTo>
                    <a:pt x="37478" y="8333"/>
                  </a:lnTo>
                  <a:lnTo>
                    <a:pt x="94757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5" name="Freeform 644"/>
            <p:cNvSpPr/>
            <p:nvPr/>
          </p:nvSpPr>
          <p:spPr>
            <a:xfrm>
              <a:off x="4014284" y="18622937"/>
              <a:ext cx="81302" cy="118078"/>
            </a:xfrm>
            <a:custGeom>
              <a:avLst/>
              <a:gdLst/>
              <a:ahLst/>
              <a:cxnLst/>
              <a:rect l="0" t="0" r="0" b="0"/>
              <a:pathLst>
                <a:path w="81302" h="118078">
                  <a:moveTo>
                    <a:pt x="18130" y="0"/>
                  </a:moveTo>
                  <a:lnTo>
                    <a:pt x="3659" y="33623"/>
                  </a:lnTo>
                  <a:lnTo>
                    <a:pt x="0" y="58617"/>
                  </a:lnTo>
                  <a:lnTo>
                    <a:pt x="4613" y="82204"/>
                  </a:lnTo>
                  <a:lnTo>
                    <a:pt x="9119" y="93407"/>
                  </a:lnTo>
                  <a:lnTo>
                    <a:pt x="23484" y="108975"/>
                  </a:lnTo>
                  <a:lnTo>
                    <a:pt x="32228" y="114765"/>
                  </a:lnTo>
                  <a:lnTo>
                    <a:pt x="51302" y="118077"/>
                  </a:lnTo>
                  <a:lnTo>
                    <a:pt x="81301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6" name="Freeform 645"/>
            <p:cNvSpPr/>
            <p:nvPr/>
          </p:nvSpPr>
          <p:spPr>
            <a:xfrm>
              <a:off x="4064000" y="18612409"/>
              <a:ext cx="21058" cy="221099"/>
            </a:xfrm>
            <a:custGeom>
              <a:avLst/>
              <a:gdLst/>
              <a:ahLst/>
              <a:cxnLst/>
              <a:rect l="0" t="0" r="0" b="0"/>
              <a:pathLst>
                <a:path w="21058" h="221099">
                  <a:moveTo>
                    <a:pt x="21057" y="0"/>
                  </a:moveTo>
                  <a:lnTo>
                    <a:pt x="6402" y="58617"/>
                  </a:lnTo>
                  <a:lnTo>
                    <a:pt x="1264" y="120027"/>
                  </a:lnTo>
                  <a:lnTo>
                    <a:pt x="249" y="178430"/>
                  </a:lnTo>
                  <a:lnTo>
                    <a:pt x="0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7" name="Freeform 646"/>
            <p:cNvSpPr/>
            <p:nvPr/>
          </p:nvSpPr>
          <p:spPr>
            <a:xfrm>
              <a:off x="4148228" y="18822979"/>
              <a:ext cx="10529" cy="31587"/>
            </a:xfrm>
            <a:custGeom>
              <a:avLst/>
              <a:gdLst/>
              <a:ahLst/>
              <a:cxnLst/>
              <a:rect l="0" t="0" r="0" b="0"/>
              <a:pathLst>
                <a:path w="10529" h="31587">
                  <a:moveTo>
                    <a:pt x="10528" y="0"/>
                  </a:moveTo>
                  <a:lnTo>
                    <a:pt x="0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8" name="Freeform 647"/>
            <p:cNvSpPr/>
            <p:nvPr/>
          </p:nvSpPr>
          <p:spPr>
            <a:xfrm>
              <a:off x="4212991" y="18633467"/>
              <a:ext cx="98727" cy="273741"/>
            </a:xfrm>
            <a:custGeom>
              <a:avLst/>
              <a:gdLst/>
              <a:ahLst/>
              <a:cxnLst/>
              <a:rect l="0" t="0" r="0" b="0"/>
              <a:pathLst>
                <a:path w="98727" h="273741">
                  <a:moveTo>
                    <a:pt x="19464" y="0"/>
                  </a:moveTo>
                  <a:lnTo>
                    <a:pt x="12229" y="27556"/>
                  </a:lnTo>
                  <a:lnTo>
                    <a:pt x="6467" y="80658"/>
                  </a:lnTo>
                  <a:lnTo>
                    <a:pt x="0" y="136815"/>
                  </a:lnTo>
                  <a:lnTo>
                    <a:pt x="7128" y="194658"/>
                  </a:lnTo>
                  <a:lnTo>
                    <a:pt x="17629" y="228860"/>
                  </a:lnTo>
                  <a:lnTo>
                    <a:pt x="28787" y="246385"/>
                  </a:lnTo>
                  <a:lnTo>
                    <a:pt x="37378" y="250825"/>
                  </a:lnTo>
                  <a:lnTo>
                    <a:pt x="59402" y="252637"/>
                  </a:lnTo>
                  <a:lnTo>
                    <a:pt x="69486" y="249143"/>
                  </a:lnTo>
                  <a:lnTo>
                    <a:pt x="86930" y="235902"/>
                  </a:lnTo>
                  <a:lnTo>
                    <a:pt x="96243" y="215199"/>
                  </a:lnTo>
                  <a:lnTo>
                    <a:pt x="98726" y="203127"/>
                  </a:lnTo>
                  <a:lnTo>
                    <a:pt x="98042" y="192740"/>
                  </a:lnTo>
                  <a:lnTo>
                    <a:pt x="91043" y="174958"/>
                  </a:lnTo>
                  <a:lnTo>
                    <a:pt x="85900" y="172791"/>
                  </a:lnTo>
                  <a:lnTo>
                    <a:pt x="80133" y="174854"/>
                  </a:lnTo>
                  <a:lnTo>
                    <a:pt x="73948" y="179741"/>
                  </a:lnTo>
                  <a:lnTo>
                    <a:pt x="59655" y="203384"/>
                  </a:lnTo>
                  <a:lnTo>
                    <a:pt x="48010" y="232617"/>
                  </a:lnTo>
                  <a:lnTo>
                    <a:pt x="47854" y="241646"/>
                  </a:lnTo>
                  <a:lnTo>
                    <a:pt x="61579" y="2737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9" name="Freeform 648"/>
            <p:cNvSpPr/>
            <p:nvPr/>
          </p:nvSpPr>
          <p:spPr>
            <a:xfrm>
              <a:off x="4348269" y="18684140"/>
              <a:ext cx="168457" cy="202010"/>
            </a:xfrm>
            <a:custGeom>
              <a:avLst/>
              <a:gdLst/>
              <a:ahLst/>
              <a:cxnLst/>
              <a:rect l="0" t="0" r="0" b="0"/>
              <a:pathLst>
                <a:path w="168457" h="202010">
                  <a:moveTo>
                    <a:pt x="0" y="33554"/>
                  </a:moveTo>
                  <a:lnTo>
                    <a:pt x="5589" y="16786"/>
                  </a:lnTo>
                  <a:lnTo>
                    <a:pt x="17692" y="5435"/>
                  </a:lnTo>
                  <a:lnTo>
                    <a:pt x="25833" y="770"/>
                  </a:lnTo>
                  <a:lnTo>
                    <a:pt x="34769" y="0"/>
                  </a:lnTo>
                  <a:lnTo>
                    <a:pt x="54058" y="5382"/>
                  </a:lnTo>
                  <a:lnTo>
                    <a:pt x="71209" y="18693"/>
                  </a:lnTo>
                  <a:lnTo>
                    <a:pt x="79058" y="27156"/>
                  </a:lnTo>
                  <a:lnTo>
                    <a:pt x="83121" y="38647"/>
                  </a:lnTo>
                  <a:lnTo>
                    <a:pt x="83250" y="81596"/>
                  </a:lnTo>
                  <a:lnTo>
                    <a:pt x="74710" y="122138"/>
                  </a:lnTo>
                  <a:lnTo>
                    <a:pt x="44833" y="171230"/>
                  </a:lnTo>
                  <a:lnTo>
                    <a:pt x="43926" y="175640"/>
                  </a:lnTo>
                  <a:lnTo>
                    <a:pt x="46832" y="176242"/>
                  </a:lnTo>
                  <a:lnTo>
                    <a:pt x="76711" y="165985"/>
                  </a:lnTo>
                  <a:lnTo>
                    <a:pt x="96095" y="168842"/>
                  </a:lnTo>
                  <a:lnTo>
                    <a:pt x="123619" y="183602"/>
                  </a:lnTo>
                  <a:lnTo>
                    <a:pt x="139170" y="193828"/>
                  </a:lnTo>
                  <a:lnTo>
                    <a:pt x="168456" y="20200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0" name="Freeform 649"/>
            <p:cNvSpPr/>
            <p:nvPr/>
          </p:nvSpPr>
          <p:spPr>
            <a:xfrm>
              <a:off x="4524033" y="18652920"/>
              <a:ext cx="95712" cy="306931"/>
            </a:xfrm>
            <a:custGeom>
              <a:avLst/>
              <a:gdLst/>
              <a:ahLst/>
              <a:cxnLst/>
              <a:rect l="0" t="0" r="0" b="0"/>
              <a:pathLst>
                <a:path w="95712" h="306931">
                  <a:moveTo>
                    <a:pt x="76920" y="12132"/>
                  </a:moveTo>
                  <a:lnTo>
                    <a:pt x="65742" y="953"/>
                  </a:lnTo>
                  <a:lnTo>
                    <a:pt x="58939" y="0"/>
                  </a:lnTo>
                  <a:lnTo>
                    <a:pt x="42022" y="5181"/>
                  </a:lnTo>
                  <a:lnTo>
                    <a:pt x="25925" y="18402"/>
                  </a:lnTo>
                  <a:lnTo>
                    <a:pt x="12142" y="37145"/>
                  </a:lnTo>
                  <a:lnTo>
                    <a:pt x="2116" y="61072"/>
                  </a:lnTo>
                  <a:lnTo>
                    <a:pt x="0" y="87306"/>
                  </a:lnTo>
                  <a:lnTo>
                    <a:pt x="1074" y="100853"/>
                  </a:lnTo>
                  <a:lnTo>
                    <a:pt x="5299" y="108714"/>
                  </a:lnTo>
                  <a:lnTo>
                    <a:pt x="11625" y="112785"/>
                  </a:lnTo>
                  <a:lnTo>
                    <a:pt x="19352" y="114329"/>
                  </a:lnTo>
                  <a:lnTo>
                    <a:pt x="26843" y="113018"/>
                  </a:lnTo>
                  <a:lnTo>
                    <a:pt x="41406" y="105324"/>
                  </a:lnTo>
                  <a:lnTo>
                    <a:pt x="62758" y="82248"/>
                  </a:lnTo>
                  <a:lnTo>
                    <a:pt x="90331" y="22346"/>
                  </a:lnTo>
                  <a:lnTo>
                    <a:pt x="92880" y="21281"/>
                  </a:lnTo>
                  <a:lnTo>
                    <a:pt x="95711" y="35694"/>
                  </a:lnTo>
                  <a:lnTo>
                    <a:pt x="90294" y="93779"/>
                  </a:lnTo>
                  <a:lnTo>
                    <a:pt x="87122" y="147847"/>
                  </a:lnTo>
                  <a:lnTo>
                    <a:pt x="79282" y="205576"/>
                  </a:lnTo>
                  <a:lnTo>
                    <a:pt x="77386" y="267021"/>
                  </a:lnTo>
                  <a:lnTo>
                    <a:pt x="76920" y="30693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58" name="Group 657"/>
          <p:cNvGrpSpPr/>
          <p:nvPr/>
        </p:nvGrpSpPr>
        <p:grpSpPr>
          <a:xfrm>
            <a:off x="2121167" y="17549031"/>
            <a:ext cx="1386847" cy="2379441"/>
            <a:chOff x="2121167" y="17549031"/>
            <a:chExt cx="1386847" cy="2379441"/>
          </a:xfrm>
        </p:grpSpPr>
        <p:sp>
          <p:nvSpPr>
            <p:cNvPr id="652" name="Freeform 651"/>
            <p:cNvSpPr/>
            <p:nvPr/>
          </p:nvSpPr>
          <p:spPr>
            <a:xfrm>
              <a:off x="2121167" y="17549031"/>
              <a:ext cx="1300595" cy="2326798"/>
            </a:xfrm>
            <a:custGeom>
              <a:avLst/>
              <a:gdLst/>
              <a:ahLst/>
              <a:cxnLst/>
              <a:rect l="0" t="0" r="0" b="0"/>
              <a:pathLst>
                <a:path w="1300595" h="2326798">
                  <a:moveTo>
                    <a:pt x="5589" y="0"/>
                  </a:moveTo>
                  <a:lnTo>
                    <a:pt x="0" y="16768"/>
                  </a:lnTo>
                  <a:lnTo>
                    <a:pt x="375" y="34359"/>
                  </a:lnTo>
                  <a:lnTo>
                    <a:pt x="16584" y="95000"/>
                  </a:lnTo>
                  <a:lnTo>
                    <a:pt x="42132" y="148601"/>
                  </a:lnTo>
                  <a:lnTo>
                    <a:pt x="69046" y="200973"/>
                  </a:lnTo>
                  <a:lnTo>
                    <a:pt x="96893" y="261967"/>
                  </a:lnTo>
                  <a:lnTo>
                    <a:pt x="123499" y="313016"/>
                  </a:lnTo>
                  <a:lnTo>
                    <a:pt x="147120" y="365856"/>
                  </a:lnTo>
                  <a:lnTo>
                    <a:pt x="172305" y="420791"/>
                  </a:lnTo>
                  <a:lnTo>
                    <a:pt x="203740" y="484280"/>
                  </a:lnTo>
                  <a:lnTo>
                    <a:pt x="244377" y="547479"/>
                  </a:lnTo>
                  <a:lnTo>
                    <a:pt x="279349" y="603243"/>
                  </a:lnTo>
                  <a:lnTo>
                    <a:pt x="314427" y="662319"/>
                  </a:lnTo>
                  <a:lnTo>
                    <a:pt x="349520" y="721399"/>
                  </a:lnTo>
                  <a:lnTo>
                    <a:pt x="386002" y="775983"/>
                  </a:lnTo>
                  <a:lnTo>
                    <a:pt x="423883" y="828707"/>
                  </a:lnTo>
                  <a:lnTo>
                    <a:pt x="459832" y="878855"/>
                  </a:lnTo>
                  <a:lnTo>
                    <a:pt x="493493" y="934989"/>
                  </a:lnTo>
                  <a:lnTo>
                    <a:pt x="532724" y="998071"/>
                  </a:lnTo>
                  <a:lnTo>
                    <a:pt x="568679" y="1055937"/>
                  </a:lnTo>
                  <a:lnTo>
                    <a:pt x="596690" y="1103937"/>
                  </a:lnTo>
                  <a:lnTo>
                    <a:pt x="630361" y="1164153"/>
                  </a:lnTo>
                  <a:lnTo>
                    <a:pt x="669594" y="1224227"/>
                  </a:lnTo>
                  <a:lnTo>
                    <a:pt x="705549" y="1286482"/>
                  </a:lnTo>
                  <a:lnTo>
                    <a:pt x="733560" y="1335244"/>
                  </a:lnTo>
                  <a:lnTo>
                    <a:pt x="766061" y="1395716"/>
                  </a:lnTo>
                  <a:lnTo>
                    <a:pt x="798131" y="1455843"/>
                  </a:lnTo>
                  <a:lnTo>
                    <a:pt x="832325" y="1518107"/>
                  </a:lnTo>
                  <a:lnTo>
                    <a:pt x="861609" y="1576638"/>
                  </a:lnTo>
                  <a:lnTo>
                    <a:pt x="884046" y="1625026"/>
                  </a:lnTo>
                  <a:lnTo>
                    <a:pt x="919356" y="1683891"/>
                  </a:lnTo>
                  <a:lnTo>
                    <a:pt x="949207" y="1746169"/>
                  </a:lnTo>
                  <a:lnTo>
                    <a:pt x="983700" y="1806390"/>
                  </a:lnTo>
                  <a:lnTo>
                    <a:pt x="1007324" y="1860226"/>
                  </a:lnTo>
                  <a:lnTo>
                    <a:pt x="1041093" y="1922985"/>
                  </a:lnTo>
                  <a:lnTo>
                    <a:pt x="1076013" y="1978866"/>
                  </a:lnTo>
                  <a:lnTo>
                    <a:pt x="1102751" y="2037150"/>
                  </a:lnTo>
                  <a:lnTo>
                    <a:pt x="1142860" y="2095622"/>
                  </a:lnTo>
                  <a:lnTo>
                    <a:pt x="1184798" y="2153167"/>
                  </a:lnTo>
                  <a:lnTo>
                    <a:pt x="1219878" y="2216368"/>
                  </a:lnTo>
                  <a:lnTo>
                    <a:pt x="1261990" y="2273613"/>
                  </a:lnTo>
                  <a:lnTo>
                    <a:pt x="1300594" y="2326797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3" name="Freeform 652"/>
            <p:cNvSpPr/>
            <p:nvPr/>
          </p:nvSpPr>
          <p:spPr>
            <a:xfrm>
              <a:off x="3379647" y="19738959"/>
              <a:ext cx="128367" cy="189513"/>
            </a:xfrm>
            <a:custGeom>
              <a:avLst/>
              <a:gdLst/>
              <a:ahLst/>
              <a:cxnLst/>
              <a:rect l="0" t="0" r="0" b="0"/>
              <a:pathLst>
                <a:path w="128367" h="189513">
                  <a:moveTo>
                    <a:pt x="63171" y="0"/>
                  </a:moveTo>
                  <a:lnTo>
                    <a:pt x="78812" y="27556"/>
                  </a:lnTo>
                  <a:lnTo>
                    <a:pt x="94380" y="80659"/>
                  </a:lnTo>
                  <a:lnTo>
                    <a:pt x="119490" y="143635"/>
                  </a:lnTo>
                  <a:lnTo>
                    <a:pt x="128366" y="166784"/>
                  </a:lnTo>
                  <a:lnTo>
                    <a:pt x="127692" y="173189"/>
                  </a:lnTo>
                  <a:lnTo>
                    <a:pt x="123732" y="176292"/>
                  </a:lnTo>
                  <a:lnTo>
                    <a:pt x="71753" y="179800"/>
                  </a:lnTo>
                  <a:lnTo>
                    <a:pt x="16253" y="187247"/>
                  </a:lnTo>
                  <a:lnTo>
                    <a:pt x="0" y="189512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4" name="Freeform 653"/>
            <p:cNvSpPr/>
            <p:nvPr/>
          </p:nvSpPr>
          <p:spPr>
            <a:xfrm>
              <a:off x="2168870" y="18770336"/>
              <a:ext cx="21058" cy="315856"/>
            </a:xfrm>
            <a:custGeom>
              <a:avLst/>
              <a:gdLst/>
              <a:ahLst/>
              <a:cxnLst/>
              <a:rect l="0" t="0" r="0" b="0"/>
              <a:pathLst>
                <a:path w="21058" h="315856">
                  <a:moveTo>
                    <a:pt x="0" y="0"/>
                  </a:moveTo>
                  <a:lnTo>
                    <a:pt x="0" y="58618"/>
                  </a:lnTo>
                  <a:lnTo>
                    <a:pt x="5589" y="110175"/>
                  </a:lnTo>
                  <a:lnTo>
                    <a:pt x="9065" y="169904"/>
                  </a:lnTo>
                  <a:lnTo>
                    <a:pt x="15684" y="220878"/>
                  </a:lnTo>
                  <a:lnTo>
                    <a:pt x="19996" y="277684"/>
                  </a:lnTo>
                  <a:lnTo>
                    <a:pt x="21057" y="315855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5" name="Freeform 654"/>
            <p:cNvSpPr/>
            <p:nvPr/>
          </p:nvSpPr>
          <p:spPr>
            <a:xfrm>
              <a:off x="2147813" y="18725731"/>
              <a:ext cx="158315" cy="118307"/>
            </a:xfrm>
            <a:custGeom>
              <a:avLst/>
              <a:gdLst/>
              <a:ahLst/>
              <a:cxnLst/>
              <a:rect l="0" t="0" r="0" b="0"/>
              <a:pathLst>
                <a:path w="158315" h="118307">
                  <a:moveTo>
                    <a:pt x="0" y="76191"/>
                  </a:moveTo>
                  <a:lnTo>
                    <a:pt x="5589" y="53834"/>
                  </a:lnTo>
                  <a:lnTo>
                    <a:pt x="25833" y="23163"/>
                  </a:lnTo>
                  <a:lnTo>
                    <a:pt x="47356" y="8561"/>
                  </a:lnTo>
                  <a:lnTo>
                    <a:pt x="59647" y="3028"/>
                  </a:lnTo>
                  <a:lnTo>
                    <a:pt x="85781" y="0"/>
                  </a:lnTo>
                  <a:lnTo>
                    <a:pt x="111825" y="3724"/>
                  </a:lnTo>
                  <a:lnTo>
                    <a:pt x="135098" y="13177"/>
                  </a:lnTo>
                  <a:lnTo>
                    <a:pt x="150900" y="31418"/>
                  </a:lnTo>
                  <a:lnTo>
                    <a:pt x="156752" y="42833"/>
                  </a:lnTo>
                  <a:lnTo>
                    <a:pt x="158314" y="53952"/>
                  </a:lnTo>
                  <a:lnTo>
                    <a:pt x="153810" y="75665"/>
                  </a:lnTo>
                  <a:lnTo>
                    <a:pt x="146994" y="84029"/>
                  </a:lnTo>
                  <a:lnTo>
                    <a:pt x="116213" y="101391"/>
                  </a:lnTo>
                  <a:lnTo>
                    <a:pt x="83177" y="112774"/>
                  </a:lnTo>
                  <a:lnTo>
                    <a:pt x="31586" y="118306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6" name="Freeform 655"/>
            <p:cNvSpPr/>
            <p:nvPr/>
          </p:nvSpPr>
          <p:spPr>
            <a:xfrm>
              <a:off x="2200455" y="19022198"/>
              <a:ext cx="116921" cy="156461"/>
            </a:xfrm>
            <a:custGeom>
              <a:avLst/>
              <a:gdLst/>
              <a:ahLst/>
              <a:cxnLst/>
              <a:rect l="0" t="0" r="0" b="0"/>
              <a:pathLst>
                <a:path w="116921" h="156461">
                  <a:moveTo>
                    <a:pt x="42115" y="21879"/>
                  </a:moveTo>
                  <a:lnTo>
                    <a:pt x="47704" y="5111"/>
                  </a:lnTo>
                  <a:lnTo>
                    <a:pt x="52860" y="1343"/>
                  </a:lnTo>
                  <a:lnTo>
                    <a:pt x="59806" y="0"/>
                  </a:lnTo>
                  <a:lnTo>
                    <a:pt x="67947" y="274"/>
                  </a:lnTo>
                  <a:lnTo>
                    <a:pt x="74544" y="3967"/>
                  </a:lnTo>
                  <a:lnTo>
                    <a:pt x="84994" y="17427"/>
                  </a:lnTo>
                  <a:lnTo>
                    <a:pt x="85908" y="25930"/>
                  </a:lnTo>
                  <a:lnTo>
                    <a:pt x="80686" y="44737"/>
                  </a:lnTo>
                  <a:lnTo>
                    <a:pt x="67446" y="58553"/>
                  </a:lnTo>
                  <a:lnTo>
                    <a:pt x="59002" y="63877"/>
                  </a:lnTo>
                  <a:lnTo>
                    <a:pt x="58052" y="66255"/>
                  </a:lnTo>
                  <a:lnTo>
                    <a:pt x="77902" y="67523"/>
                  </a:lnTo>
                  <a:lnTo>
                    <a:pt x="96625" y="75701"/>
                  </a:lnTo>
                  <a:lnTo>
                    <a:pt x="110405" y="90254"/>
                  </a:lnTo>
                  <a:lnTo>
                    <a:pt x="115717" y="99048"/>
                  </a:lnTo>
                  <a:lnTo>
                    <a:pt x="116920" y="107251"/>
                  </a:lnTo>
                  <a:lnTo>
                    <a:pt x="115381" y="115058"/>
                  </a:lnTo>
                  <a:lnTo>
                    <a:pt x="112016" y="122603"/>
                  </a:lnTo>
                  <a:lnTo>
                    <a:pt x="98918" y="134107"/>
                  </a:lnTo>
                  <a:lnTo>
                    <a:pt x="61914" y="151022"/>
                  </a:lnTo>
                  <a:lnTo>
                    <a:pt x="25624" y="156460"/>
                  </a:lnTo>
                  <a:lnTo>
                    <a:pt x="17083" y="154884"/>
                  </a:lnTo>
                  <a:lnTo>
                    <a:pt x="11389" y="151493"/>
                  </a:lnTo>
                  <a:lnTo>
                    <a:pt x="0" y="137692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7" name="Freeform 656"/>
            <p:cNvSpPr/>
            <p:nvPr/>
          </p:nvSpPr>
          <p:spPr>
            <a:xfrm>
              <a:off x="2358383" y="18675580"/>
              <a:ext cx="21058" cy="147400"/>
            </a:xfrm>
            <a:custGeom>
              <a:avLst/>
              <a:gdLst/>
              <a:ahLst/>
              <a:cxnLst/>
              <a:rect l="0" t="0" r="0" b="0"/>
              <a:pathLst>
                <a:path w="21058" h="147400">
                  <a:moveTo>
                    <a:pt x="21057" y="0"/>
                  </a:moveTo>
                  <a:lnTo>
                    <a:pt x="4269" y="55045"/>
                  </a:lnTo>
                  <a:lnTo>
                    <a:pt x="843" y="106453"/>
                  </a:lnTo>
                  <a:lnTo>
                    <a:pt x="0" y="147399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61" name="Group 660"/>
          <p:cNvGrpSpPr/>
          <p:nvPr/>
        </p:nvGrpSpPr>
        <p:grpSpPr>
          <a:xfrm>
            <a:off x="2137285" y="18559766"/>
            <a:ext cx="189195" cy="105287"/>
            <a:chOff x="2137285" y="18559766"/>
            <a:chExt cx="189195" cy="105287"/>
          </a:xfrm>
        </p:grpSpPr>
        <p:sp>
          <p:nvSpPr>
            <p:cNvPr id="659" name="Freeform 658"/>
            <p:cNvSpPr/>
            <p:nvPr/>
          </p:nvSpPr>
          <p:spPr>
            <a:xfrm>
              <a:off x="2137285" y="18612409"/>
              <a:ext cx="126342" cy="21059"/>
            </a:xfrm>
            <a:custGeom>
              <a:avLst/>
              <a:gdLst/>
              <a:ahLst/>
              <a:cxnLst/>
              <a:rect l="0" t="0" r="0" b="0"/>
              <a:pathLst>
                <a:path w="126342" h="21059">
                  <a:moveTo>
                    <a:pt x="0" y="0"/>
                  </a:moveTo>
                  <a:lnTo>
                    <a:pt x="37477" y="8333"/>
                  </a:lnTo>
                  <a:lnTo>
                    <a:pt x="99041" y="17475"/>
                  </a:lnTo>
                  <a:lnTo>
                    <a:pt x="126341" y="2105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0" name="Freeform 659"/>
            <p:cNvSpPr/>
            <p:nvPr/>
          </p:nvSpPr>
          <p:spPr>
            <a:xfrm>
              <a:off x="2274155" y="18559766"/>
              <a:ext cx="52325" cy="105287"/>
            </a:xfrm>
            <a:custGeom>
              <a:avLst/>
              <a:gdLst/>
              <a:ahLst/>
              <a:cxnLst/>
              <a:rect l="0" t="0" r="0" b="0"/>
              <a:pathLst>
                <a:path w="52325" h="105287">
                  <a:moveTo>
                    <a:pt x="10528" y="0"/>
                  </a:moveTo>
                  <a:lnTo>
                    <a:pt x="28509" y="15641"/>
                  </a:lnTo>
                  <a:lnTo>
                    <a:pt x="45426" y="23719"/>
                  </a:lnTo>
                  <a:lnTo>
                    <a:pt x="50171" y="29851"/>
                  </a:lnTo>
                  <a:lnTo>
                    <a:pt x="52165" y="37449"/>
                  </a:lnTo>
                  <a:lnTo>
                    <a:pt x="52324" y="46023"/>
                  </a:lnTo>
                  <a:lnTo>
                    <a:pt x="48921" y="52908"/>
                  </a:lnTo>
                  <a:lnTo>
                    <a:pt x="0" y="105286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64" name="Group 663"/>
          <p:cNvGrpSpPr/>
          <p:nvPr/>
        </p:nvGrpSpPr>
        <p:grpSpPr>
          <a:xfrm>
            <a:off x="2368911" y="17559559"/>
            <a:ext cx="333020" cy="494840"/>
            <a:chOff x="2368911" y="17559559"/>
            <a:chExt cx="333020" cy="494840"/>
          </a:xfrm>
        </p:grpSpPr>
        <p:sp>
          <p:nvSpPr>
            <p:cNvPr id="662" name="Freeform 661"/>
            <p:cNvSpPr/>
            <p:nvPr/>
          </p:nvSpPr>
          <p:spPr>
            <a:xfrm>
              <a:off x="2368911" y="17559559"/>
              <a:ext cx="113295" cy="494840"/>
            </a:xfrm>
            <a:custGeom>
              <a:avLst/>
              <a:gdLst/>
              <a:ahLst/>
              <a:cxnLst/>
              <a:rect l="0" t="0" r="0" b="0"/>
              <a:pathLst>
                <a:path w="113295" h="494840">
                  <a:moveTo>
                    <a:pt x="84228" y="0"/>
                  </a:moveTo>
                  <a:lnTo>
                    <a:pt x="89818" y="58616"/>
                  </a:lnTo>
                  <a:lnTo>
                    <a:pt x="102187" y="121197"/>
                  </a:lnTo>
                  <a:lnTo>
                    <a:pt x="111256" y="172521"/>
                  </a:lnTo>
                  <a:lnTo>
                    <a:pt x="113294" y="225942"/>
                  </a:lnTo>
                  <a:lnTo>
                    <a:pt x="107008" y="282195"/>
                  </a:lnTo>
                  <a:lnTo>
                    <a:pt x="91284" y="340663"/>
                  </a:lnTo>
                  <a:lnTo>
                    <a:pt x="65995" y="402253"/>
                  </a:lnTo>
                  <a:lnTo>
                    <a:pt x="31496" y="450701"/>
                  </a:lnTo>
                  <a:lnTo>
                    <a:pt x="0" y="494839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3" name="Freeform 662"/>
            <p:cNvSpPr/>
            <p:nvPr/>
          </p:nvSpPr>
          <p:spPr>
            <a:xfrm>
              <a:off x="2559826" y="17717487"/>
              <a:ext cx="142105" cy="298169"/>
            </a:xfrm>
            <a:custGeom>
              <a:avLst/>
              <a:gdLst/>
              <a:ahLst/>
              <a:cxnLst/>
              <a:rect l="0" t="0" r="0" b="0"/>
              <a:pathLst>
                <a:path w="142105" h="298169">
                  <a:moveTo>
                    <a:pt x="51241" y="0"/>
                  </a:moveTo>
                  <a:lnTo>
                    <a:pt x="40062" y="11178"/>
                  </a:lnTo>
                  <a:lnTo>
                    <a:pt x="27522" y="40486"/>
                  </a:lnTo>
                  <a:lnTo>
                    <a:pt x="12804" y="100718"/>
                  </a:lnTo>
                  <a:lnTo>
                    <a:pt x="3328" y="152805"/>
                  </a:lnTo>
                  <a:lnTo>
                    <a:pt x="0" y="209832"/>
                  </a:lnTo>
                  <a:lnTo>
                    <a:pt x="1353" y="256234"/>
                  </a:lnTo>
                  <a:lnTo>
                    <a:pt x="9961" y="281167"/>
                  </a:lnTo>
                  <a:lnTo>
                    <a:pt x="19042" y="289220"/>
                  </a:lnTo>
                  <a:lnTo>
                    <a:pt x="44729" y="298168"/>
                  </a:lnTo>
                  <a:lnTo>
                    <a:pt x="57428" y="297044"/>
                  </a:lnTo>
                  <a:lnTo>
                    <a:pt x="80897" y="286437"/>
                  </a:lnTo>
                  <a:lnTo>
                    <a:pt x="108251" y="260735"/>
                  </a:lnTo>
                  <a:lnTo>
                    <a:pt x="125585" y="230893"/>
                  </a:lnTo>
                  <a:lnTo>
                    <a:pt x="140752" y="172557"/>
                  </a:lnTo>
                  <a:lnTo>
                    <a:pt x="142104" y="124307"/>
                  </a:lnTo>
                  <a:lnTo>
                    <a:pt x="134128" y="98532"/>
                  </a:lnTo>
                  <a:lnTo>
                    <a:pt x="119665" y="78496"/>
                  </a:lnTo>
                  <a:lnTo>
                    <a:pt x="110895" y="69878"/>
                  </a:lnTo>
                  <a:lnTo>
                    <a:pt x="100369" y="65303"/>
                  </a:lnTo>
                  <a:lnTo>
                    <a:pt x="76195" y="63337"/>
                  </a:lnTo>
                  <a:lnTo>
                    <a:pt x="41867" y="68810"/>
                  </a:lnTo>
                  <a:lnTo>
                    <a:pt x="23288" y="80885"/>
                  </a:lnTo>
                  <a:lnTo>
                    <a:pt x="15058" y="89018"/>
                  </a:lnTo>
                  <a:lnTo>
                    <a:pt x="10742" y="97951"/>
                  </a:lnTo>
                  <a:lnTo>
                    <a:pt x="9065" y="117233"/>
                  </a:lnTo>
                  <a:lnTo>
                    <a:pt x="14935" y="123780"/>
                  </a:lnTo>
                  <a:lnTo>
                    <a:pt x="37055" y="131053"/>
                  </a:lnTo>
                  <a:lnTo>
                    <a:pt x="98087" y="136105"/>
                  </a:lnTo>
                  <a:lnTo>
                    <a:pt x="124940" y="136871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665" name="Freeform 664"/>
          <p:cNvSpPr/>
          <p:nvPr/>
        </p:nvSpPr>
        <p:spPr>
          <a:xfrm>
            <a:off x="3192330" y="17506917"/>
            <a:ext cx="197847" cy="394102"/>
          </a:xfrm>
          <a:custGeom>
            <a:avLst/>
            <a:gdLst/>
            <a:ahLst/>
            <a:cxnLst/>
            <a:rect l="0" t="0" r="0" b="0"/>
            <a:pathLst>
              <a:path w="197847" h="394102">
                <a:moveTo>
                  <a:pt x="8333" y="0"/>
                </a:moveTo>
                <a:lnTo>
                  <a:pt x="0" y="52049"/>
                </a:lnTo>
                <a:lnTo>
                  <a:pt x="1575" y="111348"/>
                </a:lnTo>
                <a:lnTo>
                  <a:pt x="6330" y="171422"/>
                </a:lnTo>
                <a:lnTo>
                  <a:pt x="13526" y="228053"/>
                </a:lnTo>
                <a:lnTo>
                  <a:pt x="18977" y="281440"/>
                </a:lnTo>
                <a:lnTo>
                  <a:pt x="26987" y="337046"/>
                </a:lnTo>
                <a:lnTo>
                  <a:pt x="34504" y="387502"/>
                </a:lnTo>
                <a:lnTo>
                  <a:pt x="38649" y="392866"/>
                </a:lnTo>
                <a:lnTo>
                  <a:pt x="43751" y="394101"/>
                </a:lnTo>
                <a:lnTo>
                  <a:pt x="105274" y="370166"/>
                </a:lnTo>
                <a:lnTo>
                  <a:pt x="159673" y="354789"/>
                </a:lnTo>
                <a:lnTo>
                  <a:pt x="197846" y="347441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676" name="Group 675"/>
          <p:cNvGrpSpPr/>
          <p:nvPr/>
        </p:nvGrpSpPr>
        <p:grpSpPr>
          <a:xfrm>
            <a:off x="5349513" y="17619712"/>
            <a:ext cx="1494011" cy="450913"/>
            <a:chOff x="5349513" y="17619712"/>
            <a:chExt cx="1494011" cy="450913"/>
          </a:xfrm>
        </p:grpSpPr>
        <p:sp>
          <p:nvSpPr>
            <p:cNvPr id="666" name="Freeform 665"/>
            <p:cNvSpPr/>
            <p:nvPr/>
          </p:nvSpPr>
          <p:spPr>
            <a:xfrm>
              <a:off x="5349513" y="17791938"/>
              <a:ext cx="146363" cy="267656"/>
            </a:xfrm>
            <a:custGeom>
              <a:avLst/>
              <a:gdLst/>
              <a:ahLst/>
              <a:cxnLst/>
              <a:rect l="0" t="0" r="0" b="0"/>
              <a:pathLst>
                <a:path w="146363" h="267656">
                  <a:moveTo>
                    <a:pt x="72663" y="51890"/>
                  </a:moveTo>
                  <a:lnTo>
                    <a:pt x="58009" y="7929"/>
                  </a:lnTo>
                  <a:lnTo>
                    <a:pt x="52365" y="2695"/>
                  </a:lnTo>
                  <a:lnTo>
                    <a:pt x="45093" y="375"/>
                  </a:lnTo>
                  <a:lnTo>
                    <a:pt x="36735" y="0"/>
                  </a:lnTo>
                  <a:lnTo>
                    <a:pt x="29994" y="4429"/>
                  </a:lnTo>
                  <a:lnTo>
                    <a:pt x="14917" y="31848"/>
                  </a:lnTo>
                  <a:lnTo>
                    <a:pt x="4210" y="63889"/>
                  </a:lnTo>
                  <a:lnTo>
                    <a:pt x="0" y="122284"/>
                  </a:lnTo>
                  <a:lnTo>
                    <a:pt x="4757" y="183949"/>
                  </a:lnTo>
                  <a:lnTo>
                    <a:pt x="25368" y="235991"/>
                  </a:lnTo>
                  <a:lnTo>
                    <a:pt x="38384" y="254986"/>
                  </a:lnTo>
                  <a:lnTo>
                    <a:pt x="47471" y="260987"/>
                  </a:lnTo>
                  <a:lnTo>
                    <a:pt x="70045" y="267655"/>
                  </a:lnTo>
                  <a:lnTo>
                    <a:pt x="103473" y="265820"/>
                  </a:lnTo>
                  <a:lnTo>
                    <a:pt x="121841" y="254594"/>
                  </a:lnTo>
                  <a:lnTo>
                    <a:pt x="146362" y="23087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7" name="Freeform 666"/>
            <p:cNvSpPr/>
            <p:nvPr/>
          </p:nvSpPr>
          <p:spPr>
            <a:xfrm>
              <a:off x="5464290" y="17641817"/>
              <a:ext cx="147400" cy="137535"/>
            </a:xfrm>
            <a:custGeom>
              <a:avLst/>
              <a:gdLst/>
              <a:ahLst/>
              <a:cxnLst/>
              <a:rect l="0" t="0" r="0" b="0"/>
              <a:pathLst>
                <a:path w="147400" h="137535">
                  <a:moveTo>
                    <a:pt x="0" y="33556"/>
                  </a:moveTo>
                  <a:lnTo>
                    <a:pt x="5589" y="16788"/>
                  </a:lnTo>
                  <a:lnTo>
                    <a:pt x="17692" y="5436"/>
                  </a:lnTo>
                  <a:lnTo>
                    <a:pt x="25833" y="771"/>
                  </a:lnTo>
                  <a:lnTo>
                    <a:pt x="33599" y="0"/>
                  </a:lnTo>
                  <a:lnTo>
                    <a:pt x="48468" y="5384"/>
                  </a:lnTo>
                  <a:lnTo>
                    <a:pt x="59756" y="21816"/>
                  </a:lnTo>
                  <a:lnTo>
                    <a:pt x="64404" y="32749"/>
                  </a:lnTo>
                  <a:lnTo>
                    <a:pt x="66449" y="54253"/>
                  </a:lnTo>
                  <a:lnTo>
                    <a:pt x="52006" y="117751"/>
                  </a:lnTo>
                  <a:lnTo>
                    <a:pt x="48709" y="128292"/>
                  </a:lnTo>
                  <a:lnTo>
                    <a:pt x="51190" y="134147"/>
                  </a:lnTo>
                  <a:lnTo>
                    <a:pt x="57523" y="136882"/>
                  </a:lnTo>
                  <a:lnTo>
                    <a:pt x="66425" y="137534"/>
                  </a:lnTo>
                  <a:lnTo>
                    <a:pt x="82554" y="132022"/>
                  </a:lnTo>
                  <a:lnTo>
                    <a:pt x="131409" y="107580"/>
                  </a:lnTo>
                  <a:lnTo>
                    <a:pt x="147399" y="967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8" name="Freeform 667"/>
            <p:cNvSpPr/>
            <p:nvPr/>
          </p:nvSpPr>
          <p:spPr>
            <a:xfrm>
              <a:off x="5664331" y="17896471"/>
              <a:ext cx="63172" cy="1"/>
            </a:xfrm>
            <a:custGeom>
              <a:avLst/>
              <a:gdLst/>
              <a:ahLst/>
              <a:cxnLst/>
              <a:rect l="0" t="0" r="0" b="0"/>
              <a:pathLst>
                <a:path w="63172" h="1">
                  <a:moveTo>
                    <a:pt x="0" y="0"/>
                  </a:move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9" name="Freeform 668"/>
            <p:cNvSpPr/>
            <p:nvPr/>
          </p:nvSpPr>
          <p:spPr>
            <a:xfrm>
              <a:off x="5727502" y="17970171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0" name="Freeform 669"/>
            <p:cNvSpPr/>
            <p:nvPr/>
          </p:nvSpPr>
          <p:spPr>
            <a:xfrm>
              <a:off x="5912557" y="17875414"/>
              <a:ext cx="151858" cy="165495"/>
            </a:xfrm>
            <a:custGeom>
              <a:avLst/>
              <a:gdLst/>
              <a:ahLst/>
              <a:cxnLst/>
              <a:rect l="0" t="0" r="0" b="0"/>
              <a:pathLst>
                <a:path w="151858" h="165495">
                  <a:moveTo>
                    <a:pt x="67629" y="0"/>
                  </a:moveTo>
                  <a:lnTo>
                    <a:pt x="45273" y="5589"/>
                  </a:lnTo>
                  <a:lnTo>
                    <a:pt x="37517" y="10745"/>
                  </a:lnTo>
                  <a:lnTo>
                    <a:pt x="25780" y="25832"/>
                  </a:lnTo>
                  <a:lnTo>
                    <a:pt x="8714" y="78587"/>
                  </a:lnTo>
                  <a:lnTo>
                    <a:pt x="0" y="115312"/>
                  </a:lnTo>
                  <a:lnTo>
                    <a:pt x="1697" y="141717"/>
                  </a:lnTo>
                  <a:lnTo>
                    <a:pt x="6127" y="149460"/>
                  </a:lnTo>
                  <a:lnTo>
                    <a:pt x="12590" y="153452"/>
                  </a:lnTo>
                  <a:lnTo>
                    <a:pt x="20408" y="154944"/>
                  </a:lnTo>
                  <a:lnTo>
                    <a:pt x="27959" y="152429"/>
                  </a:lnTo>
                  <a:lnTo>
                    <a:pt x="42589" y="140277"/>
                  </a:lnTo>
                  <a:lnTo>
                    <a:pt x="62640" y="96642"/>
                  </a:lnTo>
                  <a:lnTo>
                    <a:pt x="70481" y="74538"/>
                  </a:lnTo>
                  <a:lnTo>
                    <a:pt x="73040" y="73088"/>
                  </a:lnTo>
                  <a:lnTo>
                    <a:pt x="86114" y="128074"/>
                  </a:lnTo>
                  <a:lnTo>
                    <a:pt x="92612" y="153239"/>
                  </a:lnTo>
                  <a:lnTo>
                    <a:pt x="99492" y="160650"/>
                  </a:lnTo>
                  <a:lnTo>
                    <a:pt x="108758" y="164422"/>
                  </a:lnTo>
                  <a:lnTo>
                    <a:pt x="128023" y="165494"/>
                  </a:lnTo>
                  <a:lnTo>
                    <a:pt x="151857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1" name="Freeform 670"/>
            <p:cNvSpPr/>
            <p:nvPr/>
          </p:nvSpPr>
          <p:spPr>
            <a:xfrm>
              <a:off x="6064414" y="17695437"/>
              <a:ext cx="105286" cy="169450"/>
            </a:xfrm>
            <a:custGeom>
              <a:avLst/>
              <a:gdLst/>
              <a:ahLst/>
              <a:cxnLst/>
              <a:rect l="0" t="0" r="0" b="0"/>
              <a:pathLst>
                <a:path w="105286" h="169450">
                  <a:moveTo>
                    <a:pt x="0" y="43106"/>
                  </a:moveTo>
                  <a:lnTo>
                    <a:pt x="5589" y="20749"/>
                  </a:lnTo>
                  <a:lnTo>
                    <a:pt x="10745" y="12993"/>
                  </a:lnTo>
                  <a:lnTo>
                    <a:pt x="25833" y="1258"/>
                  </a:lnTo>
                  <a:lnTo>
                    <a:pt x="34769" y="0"/>
                  </a:lnTo>
                  <a:lnTo>
                    <a:pt x="54058" y="4842"/>
                  </a:lnTo>
                  <a:lnTo>
                    <a:pt x="61775" y="11748"/>
                  </a:lnTo>
                  <a:lnTo>
                    <a:pt x="73469" y="31899"/>
                  </a:lnTo>
                  <a:lnTo>
                    <a:pt x="76327" y="56453"/>
                  </a:lnTo>
                  <a:lnTo>
                    <a:pt x="65640" y="115792"/>
                  </a:lnTo>
                  <a:lnTo>
                    <a:pt x="59199" y="137414"/>
                  </a:lnTo>
                  <a:lnTo>
                    <a:pt x="59354" y="146921"/>
                  </a:lnTo>
                  <a:lnTo>
                    <a:pt x="65764" y="163725"/>
                  </a:lnTo>
                  <a:lnTo>
                    <a:pt x="71918" y="167973"/>
                  </a:lnTo>
                  <a:lnTo>
                    <a:pt x="105285" y="16944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2" name="Freeform 671"/>
            <p:cNvSpPr/>
            <p:nvPr/>
          </p:nvSpPr>
          <p:spPr>
            <a:xfrm>
              <a:off x="6359212" y="17822772"/>
              <a:ext cx="10530" cy="168456"/>
            </a:xfrm>
            <a:custGeom>
              <a:avLst/>
              <a:gdLst/>
              <a:ahLst/>
              <a:cxnLst/>
              <a:rect l="0" t="0" r="0" b="0"/>
              <a:pathLst>
                <a:path w="10530" h="168456">
                  <a:moveTo>
                    <a:pt x="0" y="0"/>
                  </a:moveTo>
                  <a:lnTo>
                    <a:pt x="3120" y="62478"/>
                  </a:lnTo>
                  <a:lnTo>
                    <a:pt x="9065" y="119187"/>
                  </a:lnTo>
                  <a:lnTo>
                    <a:pt x="10529" y="1684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3" name="Freeform 672"/>
            <p:cNvSpPr/>
            <p:nvPr/>
          </p:nvSpPr>
          <p:spPr>
            <a:xfrm>
              <a:off x="6338155" y="17907000"/>
              <a:ext cx="63172" cy="21058"/>
            </a:xfrm>
            <a:custGeom>
              <a:avLst/>
              <a:gdLst/>
              <a:ahLst/>
              <a:cxnLst/>
              <a:rect l="0" t="0" r="0" b="0"/>
              <a:pathLst>
                <a:path w="63172" h="21058">
                  <a:moveTo>
                    <a:pt x="0" y="21057"/>
                  </a:moveTo>
                  <a:lnTo>
                    <a:pt x="22357" y="21057"/>
                  </a:lnTo>
                  <a:lnTo>
                    <a:pt x="39573" y="14817"/>
                  </a:ln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4" name="Freeform 673"/>
            <p:cNvSpPr/>
            <p:nvPr/>
          </p:nvSpPr>
          <p:spPr>
            <a:xfrm>
              <a:off x="6590839" y="17696429"/>
              <a:ext cx="143096" cy="374196"/>
            </a:xfrm>
            <a:custGeom>
              <a:avLst/>
              <a:gdLst/>
              <a:ahLst/>
              <a:cxnLst/>
              <a:rect l="0" t="0" r="0" b="0"/>
              <a:pathLst>
                <a:path w="143096" h="374196">
                  <a:moveTo>
                    <a:pt x="10529" y="0"/>
                  </a:moveTo>
                  <a:lnTo>
                    <a:pt x="10529" y="58617"/>
                  </a:lnTo>
                  <a:lnTo>
                    <a:pt x="16118" y="115765"/>
                  </a:lnTo>
                  <a:lnTo>
                    <a:pt x="19593" y="167793"/>
                  </a:lnTo>
                  <a:lnTo>
                    <a:pt x="28004" y="227294"/>
                  </a:lnTo>
                  <a:lnTo>
                    <a:pt x="30878" y="287226"/>
                  </a:lnTo>
                  <a:lnTo>
                    <a:pt x="31446" y="349455"/>
                  </a:lnTo>
                  <a:lnTo>
                    <a:pt x="31493" y="354633"/>
                  </a:lnTo>
                  <a:lnTo>
                    <a:pt x="31573" y="306636"/>
                  </a:lnTo>
                  <a:lnTo>
                    <a:pt x="37171" y="255543"/>
                  </a:lnTo>
                  <a:lnTo>
                    <a:pt x="51828" y="214538"/>
                  </a:lnTo>
                  <a:lnTo>
                    <a:pt x="59119" y="207366"/>
                  </a:lnTo>
                  <a:lnTo>
                    <a:pt x="67488" y="203755"/>
                  </a:lnTo>
                  <a:lnTo>
                    <a:pt x="76578" y="202517"/>
                  </a:lnTo>
                  <a:lnTo>
                    <a:pt x="96036" y="207382"/>
                  </a:lnTo>
                  <a:lnTo>
                    <a:pt x="123601" y="223275"/>
                  </a:lnTo>
                  <a:lnTo>
                    <a:pt x="131534" y="229569"/>
                  </a:lnTo>
                  <a:lnTo>
                    <a:pt x="140348" y="252160"/>
                  </a:lnTo>
                  <a:lnTo>
                    <a:pt x="143095" y="279357"/>
                  </a:lnTo>
                  <a:lnTo>
                    <a:pt x="140417" y="303143"/>
                  </a:lnTo>
                  <a:lnTo>
                    <a:pt x="129088" y="325413"/>
                  </a:lnTo>
                  <a:lnTo>
                    <a:pt x="111186" y="345840"/>
                  </a:lnTo>
                  <a:lnTo>
                    <a:pt x="87630" y="362718"/>
                  </a:lnTo>
                  <a:lnTo>
                    <a:pt x="42473" y="374195"/>
                  </a:lnTo>
                  <a:lnTo>
                    <a:pt x="30655" y="373466"/>
                  </a:lnTo>
                  <a:lnTo>
                    <a:pt x="21606" y="370641"/>
                  </a:lnTo>
                  <a:lnTo>
                    <a:pt x="0" y="3579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5" name="Freeform 674"/>
            <p:cNvSpPr/>
            <p:nvPr/>
          </p:nvSpPr>
          <p:spPr>
            <a:xfrm>
              <a:off x="6727710" y="17619712"/>
              <a:ext cx="115814" cy="182003"/>
            </a:xfrm>
            <a:custGeom>
              <a:avLst/>
              <a:gdLst/>
              <a:ahLst/>
              <a:cxnLst/>
              <a:rect l="0" t="0" r="0" b="0"/>
              <a:pathLst>
                <a:path w="115814" h="182003">
                  <a:moveTo>
                    <a:pt x="0" y="13546"/>
                  </a:moveTo>
                  <a:lnTo>
                    <a:pt x="16768" y="2368"/>
                  </a:lnTo>
                  <a:lnTo>
                    <a:pt x="34358" y="0"/>
                  </a:lnTo>
                  <a:lnTo>
                    <a:pt x="43962" y="1006"/>
                  </a:lnTo>
                  <a:lnTo>
                    <a:pt x="60872" y="8363"/>
                  </a:lnTo>
                  <a:lnTo>
                    <a:pt x="68658" y="13600"/>
                  </a:lnTo>
                  <a:lnTo>
                    <a:pt x="80427" y="28779"/>
                  </a:lnTo>
                  <a:lnTo>
                    <a:pt x="85204" y="37740"/>
                  </a:lnTo>
                  <a:lnTo>
                    <a:pt x="87391" y="60174"/>
                  </a:lnTo>
                  <a:lnTo>
                    <a:pt x="79263" y="112704"/>
                  </a:lnTo>
                  <a:lnTo>
                    <a:pt x="62667" y="158565"/>
                  </a:lnTo>
                  <a:lnTo>
                    <a:pt x="67236" y="175876"/>
                  </a:lnTo>
                  <a:lnTo>
                    <a:pt x="74070" y="180258"/>
                  </a:lnTo>
                  <a:lnTo>
                    <a:pt x="115813" y="18200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08" name="Group 707"/>
          <p:cNvGrpSpPr/>
          <p:nvPr/>
        </p:nvGrpSpPr>
        <p:grpSpPr>
          <a:xfrm>
            <a:off x="5351322" y="18128098"/>
            <a:ext cx="3776886" cy="779110"/>
            <a:chOff x="5351322" y="18128098"/>
            <a:chExt cx="3776886" cy="779110"/>
          </a:xfrm>
        </p:grpSpPr>
        <p:sp>
          <p:nvSpPr>
            <p:cNvPr id="677" name="Freeform 676"/>
            <p:cNvSpPr/>
            <p:nvPr/>
          </p:nvSpPr>
          <p:spPr>
            <a:xfrm>
              <a:off x="5351322" y="18486066"/>
              <a:ext cx="112969" cy="336497"/>
            </a:xfrm>
            <a:custGeom>
              <a:avLst/>
              <a:gdLst/>
              <a:ahLst/>
              <a:cxnLst/>
              <a:rect l="0" t="0" r="0" b="0"/>
              <a:pathLst>
                <a:path w="112969" h="336497">
                  <a:moveTo>
                    <a:pt x="81382" y="0"/>
                  </a:moveTo>
                  <a:lnTo>
                    <a:pt x="86972" y="62094"/>
                  </a:lnTo>
                  <a:lnTo>
                    <a:pt x="85108" y="68303"/>
                  </a:lnTo>
                  <a:lnTo>
                    <a:pt x="80357" y="71271"/>
                  </a:lnTo>
                  <a:lnTo>
                    <a:pt x="64549" y="74960"/>
                  </a:lnTo>
                  <a:lnTo>
                    <a:pt x="41925" y="84398"/>
                  </a:lnTo>
                  <a:lnTo>
                    <a:pt x="25631" y="99512"/>
                  </a:lnTo>
                  <a:lnTo>
                    <a:pt x="14490" y="121438"/>
                  </a:lnTo>
                  <a:lnTo>
                    <a:pt x="2811" y="173243"/>
                  </a:lnTo>
                  <a:lnTo>
                    <a:pt x="0" y="229537"/>
                  </a:lnTo>
                  <a:lnTo>
                    <a:pt x="8938" y="284898"/>
                  </a:lnTo>
                  <a:lnTo>
                    <a:pt x="16430" y="310285"/>
                  </a:lnTo>
                  <a:lnTo>
                    <a:pt x="27558" y="329368"/>
                  </a:lnTo>
                  <a:lnTo>
                    <a:pt x="34971" y="334222"/>
                  </a:lnTo>
                  <a:lnTo>
                    <a:pt x="52566" y="336496"/>
                  </a:lnTo>
                  <a:lnTo>
                    <a:pt x="72084" y="327370"/>
                  </a:lnTo>
                  <a:lnTo>
                    <a:pt x="96565" y="305621"/>
                  </a:lnTo>
                  <a:lnTo>
                    <a:pt x="112968" y="2842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8" name="Freeform 677"/>
            <p:cNvSpPr/>
            <p:nvPr/>
          </p:nvSpPr>
          <p:spPr>
            <a:xfrm>
              <a:off x="5474818" y="18335406"/>
              <a:ext cx="147400" cy="129977"/>
            </a:xfrm>
            <a:custGeom>
              <a:avLst/>
              <a:gdLst/>
              <a:ahLst/>
              <a:cxnLst/>
              <a:rect l="0" t="0" r="0" b="0"/>
              <a:pathLst>
                <a:path w="147400" h="129977">
                  <a:moveTo>
                    <a:pt x="0" y="34847"/>
                  </a:moveTo>
                  <a:lnTo>
                    <a:pt x="5590" y="18079"/>
                  </a:lnTo>
                  <a:lnTo>
                    <a:pt x="17692" y="6728"/>
                  </a:lnTo>
                  <a:lnTo>
                    <a:pt x="25833" y="2063"/>
                  </a:lnTo>
                  <a:lnTo>
                    <a:pt x="44237" y="0"/>
                  </a:lnTo>
                  <a:lnTo>
                    <a:pt x="54058" y="1087"/>
                  </a:lnTo>
                  <a:lnTo>
                    <a:pt x="60605" y="7661"/>
                  </a:lnTo>
                  <a:lnTo>
                    <a:pt x="67880" y="30564"/>
                  </a:lnTo>
                  <a:lnTo>
                    <a:pt x="66386" y="70754"/>
                  </a:lnTo>
                  <a:lnTo>
                    <a:pt x="58535" y="106707"/>
                  </a:lnTo>
                  <a:lnTo>
                    <a:pt x="60080" y="115509"/>
                  </a:lnTo>
                  <a:lnTo>
                    <a:pt x="64620" y="122547"/>
                  </a:lnTo>
                  <a:lnTo>
                    <a:pt x="71156" y="128409"/>
                  </a:lnTo>
                  <a:lnTo>
                    <a:pt x="77853" y="129976"/>
                  </a:lnTo>
                  <a:lnTo>
                    <a:pt x="84658" y="128684"/>
                  </a:lnTo>
                  <a:lnTo>
                    <a:pt x="131594" y="111585"/>
                  </a:lnTo>
                  <a:lnTo>
                    <a:pt x="147399" y="10854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9" name="Freeform 678"/>
            <p:cNvSpPr/>
            <p:nvPr/>
          </p:nvSpPr>
          <p:spPr>
            <a:xfrm>
              <a:off x="5685389" y="18559766"/>
              <a:ext cx="52643" cy="10530"/>
            </a:xfrm>
            <a:custGeom>
              <a:avLst/>
              <a:gdLst/>
              <a:ahLst/>
              <a:cxnLst/>
              <a:rect l="0" t="0" r="0" b="0"/>
              <a:pathLst>
                <a:path w="52643" h="10530">
                  <a:moveTo>
                    <a:pt x="0" y="10529"/>
                  </a:move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0" name="Freeform 679"/>
            <p:cNvSpPr/>
            <p:nvPr/>
          </p:nvSpPr>
          <p:spPr>
            <a:xfrm>
              <a:off x="5685389" y="18643995"/>
              <a:ext cx="52643" cy="21058"/>
            </a:xfrm>
            <a:custGeom>
              <a:avLst/>
              <a:gdLst/>
              <a:ahLst/>
              <a:cxnLst/>
              <a:rect l="0" t="0" r="0" b="0"/>
              <a:pathLst>
                <a:path w="52643" h="21058">
                  <a:moveTo>
                    <a:pt x="0" y="21057"/>
                  </a:moveTo>
                  <a:lnTo>
                    <a:pt x="24046" y="6585"/>
                  </a:ln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1" name="Freeform 680"/>
            <p:cNvSpPr/>
            <p:nvPr/>
          </p:nvSpPr>
          <p:spPr>
            <a:xfrm>
              <a:off x="6045552" y="18486066"/>
              <a:ext cx="8335" cy="305329"/>
            </a:xfrm>
            <a:custGeom>
              <a:avLst/>
              <a:gdLst/>
              <a:ahLst/>
              <a:cxnLst/>
              <a:rect l="0" t="0" r="0" b="0"/>
              <a:pathLst>
                <a:path w="8335" h="305329">
                  <a:moveTo>
                    <a:pt x="8334" y="0"/>
                  </a:moveTo>
                  <a:lnTo>
                    <a:pt x="0" y="37479"/>
                  </a:lnTo>
                  <a:lnTo>
                    <a:pt x="3828" y="100080"/>
                  </a:lnTo>
                  <a:lnTo>
                    <a:pt x="6999" y="159505"/>
                  </a:lnTo>
                  <a:lnTo>
                    <a:pt x="7938" y="215976"/>
                  </a:lnTo>
                  <a:lnTo>
                    <a:pt x="8256" y="275546"/>
                  </a:lnTo>
                  <a:lnTo>
                    <a:pt x="8334" y="3053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2" name="Freeform 681"/>
            <p:cNvSpPr/>
            <p:nvPr/>
          </p:nvSpPr>
          <p:spPr>
            <a:xfrm>
              <a:off x="6117057" y="18533121"/>
              <a:ext cx="111632" cy="237216"/>
            </a:xfrm>
            <a:custGeom>
              <a:avLst/>
              <a:gdLst/>
              <a:ahLst/>
              <a:cxnLst/>
              <a:rect l="0" t="0" r="0" b="0"/>
              <a:pathLst>
                <a:path w="111632" h="237216">
                  <a:moveTo>
                    <a:pt x="0" y="5589"/>
                  </a:moveTo>
                  <a:lnTo>
                    <a:pt x="16768" y="0"/>
                  </a:lnTo>
                  <a:lnTo>
                    <a:pt x="34358" y="375"/>
                  </a:lnTo>
                  <a:lnTo>
                    <a:pt x="43963" y="2113"/>
                  </a:lnTo>
                  <a:lnTo>
                    <a:pt x="51535" y="6781"/>
                  </a:lnTo>
                  <a:lnTo>
                    <a:pt x="63068" y="21327"/>
                  </a:lnTo>
                  <a:lnTo>
                    <a:pt x="65855" y="39491"/>
                  </a:lnTo>
                  <a:lnTo>
                    <a:pt x="58111" y="79745"/>
                  </a:lnTo>
                  <a:lnTo>
                    <a:pt x="60968" y="86613"/>
                  </a:lnTo>
                  <a:lnTo>
                    <a:pt x="67551" y="91190"/>
                  </a:lnTo>
                  <a:lnTo>
                    <a:pt x="85005" y="98616"/>
                  </a:lnTo>
                  <a:lnTo>
                    <a:pt x="100561" y="109716"/>
                  </a:lnTo>
                  <a:lnTo>
                    <a:pt x="109034" y="128687"/>
                  </a:lnTo>
                  <a:lnTo>
                    <a:pt x="111631" y="151546"/>
                  </a:lnTo>
                  <a:lnTo>
                    <a:pt x="108885" y="173403"/>
                  </a:lnTo>
                  <a:lnTo>
                    <a:pt x="95173" y="205440"/>
                  </a:lnTo>
                  <a:lnTo>
                    <a:pt x="79734" y="220363"/>
                  </a:lnTo>
                  <a:lnTo>
                    <a:pt x="52642" y="23721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3" name="Freeform 682"/>
            <p:cNvSpPr/>
            <p:nvPr/>
          </p:nvSpPr>
          <p:spPr>
            <a:xfrm>
              <a:off x="6264456" y="18504106"/>
              <a:ext cx="111087" cy="224117"/>
            </a:xfrm>
            <a:custGeom>
              <a:avLst/>
              <a:gdLst/>
              <a:ahLst/>
              <a:cxnLst/>
              <a:rect l="0" t="0" r="0" b="0"/>
              <a:pathLst>
                <a:path w="111087" h="224117">
                  <a:moveTo>
                    <a:pt x="0" y="13546"/>
                  </a:moveTo>
                  <a:lnTo>
                    <a:pt x="16767" y="2369"/>
                  </a:lnTo>
                  <a:lnTo>
                    <a:pt x="34358" y="0"/>
                  </a:lnTo>
                  <a:lnTo>
                    <a:pt x="74247" y="8012"/>
                  </a:lnTo>
                  <a:lnTo>
                    <a:pt x="99858" y="23085"/>
                  </a:lnTo>
                  <a:lnTo>
                    <a:pt x="105176" y="31604"/>
                  </a:lnTo>
                  <a:lnTo>
                    <a:pt x="111086" y="53547"/>
                  </a:lnTo>
                  <a:lnTo>
                    <a:pt x="108823" y="97798"/>
                  </a:lnTo>
                  <a:lnTo>
                    <a:pt x="90342" y="155578"/>
                  </a:lnTo>
                  <a:lnTo>
                    <a:pt x="70533" y="212880"/>
                  </a:lnTo>
                  <a:lnTo>
                    <a:pt x="71589" y="218965"/>
                  </a:lnTo>
                  <a:lnTo>
                    <a:pt x="75801" y="221851"/>
                  </a:lnTo>
                  <a:lnTo>
                    <a:pt x="94756" y="22411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4" name="Freeform 683"/>
            <p:cNvSpPr/>
            <p:nvPr/>
          </p:nvSpPr>
          <p:spPr>
            <a:xfrm>
              <a:off x="6443440" y="18686109"/>
              <a:ext cx="10530" cy="52642"/>
            </a:xfrm>
            <a:custGeom>
              <a:avLst/>
              <a:gdLst/>
              <a:ahLst/>
              <a:cxnLst/>
              <a:rect l="0" t="0" r="0" b="0"/>
              <a:pathLst>
                <a:path w="10530" h="52642">
                  <a:moveTo>
                    <a:pt x="10529" y="0"/>
                  </a:moveTo>
                  <a:lnTo>
                    <a:pt x="0" y="526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5" name="Freeform 684"/>
            <p:cNvSpPr/>
            <p:nvPr/>
          </p:nvSpPr>
          <p:spPr>
            <a:xfrm>
              <a:off x="6538197" y="18528180"/>
              <a:ext cx="73700" cy="145200"/>
            </a:xfrm>
            <a:custGeom>
              <a:avLst/>
              <a:gdLst/>
              <a:ahLst/>
              <a:cxnLst/>
              <a:rect l="0" t="0" r="0" b="0"/>
              <a:pathLst>
                <a:path w="73700" h="145200">
                  <a:moveTo>
                    <a:pt x="0" y="0"/>
                  </a:moveTo>
                  <a:lnTo>
                    <a:pt x="0" y="48932"/>
                  </a:lnTo>
                  <a:lnTo>
                    <a:pt x="5588" y="102473"/>
                  </a:lnTo>
                  <a:lnTo>
                    <a:pt x="20243" y="136038"/>
                  </a:lnTo>
                  <a:lnTo>
                    <a:pt x="27534" y="142165"/>
                  </a:lnTo>
                  <a:lnTo>
                    <a:pt x="35904" y="145080"/>
                  </a:lnTo>
                  <a:lnTo>
                    <a:pt x="52222" y="145199"/>
                  </a:lnTo>
                  <a:lnTo>
                    <a:pt x="73699" y="13687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6" name="Freeform 685"/>
            <p:cNvSpPr/>
            <p:nvPr/>
          </p:nvSpPr>
          <p:spPr>
            <a:xfrm>
              <a:off x="6613160" y="18507124"/>
              <a:ext cx="19794" cy="273743"/>
            </a:xfrm>
            <a:custGeom>
              <a:avLst/>
              <a:gdLst/>
              <a:ahLst/>
              <a:cxnLst/>
              <a:rect l="0" t="0" r="0" b="0"/>
              <a:pathLst>
                <a:path w="19794" h="273743">
                  <a:moveTo>
                    <a:pt x="19793" y="0"/>
                  </a:moveTo>
                  <a:lnTo>
                    <a:pt x="3004" y="63451"/>
                  </a:lnTo>
                  <a:lnTo>
                    <a:pt x="0" y="110958"/>
                  </a:lnTo>
                  <a:lnTo>
                    <a:pt x="280" y="160908"/>
                  </a:lnTo>
                  <a:lnTo>
                    <a:pt x="10263" y="217182"/>
                  </a:lnTo>
                  <a:lnTo>
                    <a:pt x="19793" y="2737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7" name="Freeform 686"/>
            <p:cNvSpPr/>
            <p:nvPr/>
          </p:nvSpPr>
          <p:spPr>
            <a:xfrm>
              <a:off x="6721644" y="18538710"/>
              <a:ext cx="90295" cy="233214"/>
            </a:xfrm>
            <a:custGeom>
              <a:avLst/>
              <a:gdLst/>
              <a:ahLst/>
              <a:cxnLst/>
              <a:rect l="0" t="0" r="0" b="0"/>
              <a:pathLst>
                <a:path w="90295" h="233214">
                  <a:moveTo>
                    <a:pt x="6066" y="0"/>
                  </a:moveTo>
                  <a:lnTo>
                    <a:pt x="0" y="43197"/>
                  </a:lnTo>
                  <a:lnTo>
                    <a:pt x="3749" y="95857"/>
                  </a:lnTo>
                  <a:lnTo>
                    <a:pt x="6549" y="143306"/>
                  </a:lnTo>
                  <a:lnTo>
                    <a:pt x="14268" y="192720"/>
                  </a:lnTo>
                  <a:lnTo>
                    <a:pt x="20629" y="222913"/>
                  </a:lnTo>
                  <a:lnTo>
                    <a:pt x="26303" y="230497"/>
                  </a:lnTo>
                  <a:lnTo>
                    <a:pt x="33595" y="233213"/>
                  </a:lnTo>
                  <a:lnTo>
                    <a:pt x="41967" y="232685"/>
                  </a:lnTo>
                  <a:lnTo>
                    <a:pt x="48717" y="228823"/>
                  </a:lnTo>
                  <a:lnTo>
                    <a:pt x="59337" y="215173"/>
                  </a:lnTo>
                  <a:lnTo>
                    <a:pt x="75686" y="161002"/>
                  </a:lnTo>
                  <a:lnTo>
                    <a:pt x="85445" y="112306"/>
                  </a:lnTo>
                  <a:lnTo>
                    <a:pt x="88139" y="82278"/>
                  </a:lnTo>
                  <a:lnTo>
                    <a:pt x="86517" y="75908"/>
                  </a:lnTo>
                  <a:lnTo>
                    <a:pt x="83097" y="75172"/>
                  </a:lnTo>
                  <a:lnTo>
                    <a:pt x="78477" y="78190"/>
                  </a:lnTo>
                  <a:lnTo>
                    <a:pt x="73343" y="94022"/>
                  </a:lnTo>
                  <a:lnTo>
                    <a:pt x="63712" y="147301"/>
                  </a:lnTo>
                  <a:lnTo>
                    <a:pt x="66001" y="168411"/>
                  </a:lnTo>
                  <a:lnTo>
                    <a:pt x="74038" y="183254"/>
                  </a:lnTo>
                  <a:lnTo>
                    <a:pt x="90294" y="2000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8" name="Freeform 687"/>
            <p:cNvSpPr/>
            <p:nvPr/>
          </p:nvSpPr>
          <p:spPr>
            <a:xfrm>
              <a:off x="6906694" y="18538710"/>
              <a:ext cx="63172" cy="126343"/>
            </a:xfrm>
            <a:custGeom>
              <a:avLst/>
              <a:gdLst/>
              <a:ahLst/>
              <a:cxnLst/>
              <a:rect l="0" t="0" r="0" b="0"/>
              <a:pathLst>
                <a:path w="63172" h="126343">
                  <a:moveTo>
                    <a:pt x="0" y="0"/>
                  </a:moveTo>
                  <a:lnTo>
                    <a:pt x="14654" y="55141"/>
                  </a:lnTo>
                  <a:lnTo>
                    <a:pt x="24749" y="92377"/>
                  </a:lnTo>
                  <a:lnTo>
                    <a:pt x="30538" y="101358"/>
                  </a:lnTo>
                  <a:lnTo>
                    <a:pt x="63171" y="126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9" name="Freeform 688"/>
            <p:cNvSpPr/>
            <p:nvPr/>
          </p:nvSpPr>
          <p:spPr>
            <a:xfrm>
              <a:off x="6990922" y="18475538"/>
              <a:ext cx="10529" cy="305329"/>
            </a:xfrm>
            <a:custGeom>
              <a:avLst/>
              <a:gdLst/>
              <a:ahLst/>
              <a:cxnLst/>
              <a:rect l="0" t="0" r="0" b="0"/>
              <a:pathLst>
                <a:path w="10529" h="305329">
                  <a:moveTo>
                    <a:pt x="0" y="0"/>
                  </a:moveTo>
                  <a:lnTo>
                    <a:pt x="0" y="52050"/>
                  </a:lnTo>
                  <a:lnTo>
                    <a:pt x="0" y="108229"/>
                  </a:lnTo>
                  <a:lnTo>
                    <a:pt x="3120" y="166209"/>
                  </a:lnTo>
                  <a:lnTo>
                    <a:pt x="8333" y="217313"/>
                  </a:lnTo>
                  <a:lnTo>
                    <a:pt x="10095" y="276503"/>
                  </a:lnTo>
                  <a:lnTo>
                    <a:pt x="10528" y="3053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0" name="Freeform 689"/>
            <p:cNvSpPr/>
            <p:nvPr/>
          </p:nvSpPr>
          <p:spPr>
            <a:xfrm>
              <a:off x="5971166" y="18307082"/>
              <a:ext cx="114306" cy="600126"/>
            </a:xfrm>
            <a:custGeom>
              <a:avLst/>
              <a:gdLst/>
              <a:ahLst/>
              <a:cxnLst/>
              <a:rect l="0" t="0" r="0" b="0"/>
              <a:pathLst>
                <a:path w="114306" h="600126">
                  <a:moveTo>
                    <a:pt x="40606" y="0"/>
                  </a:moveTo>
                  <a:lnTo>
                    <a:pt x="29427" y="16768"/>
                  </a:lnTo>
                  <a:lnTo>
                    <a:pt x="20330" y="76752"/>
                  </a:lnTo>
                  <a:lnTo>
                    <a:pt x="11601" y="136088"/>
                  </a:lnTo>
                  <a:lnTo>
                    <a:pt x="9530" y="198458"/>
                  </a:lnTo>
                  <a:lnTo>
                    <a:pt x="3582" y="249745"/>
                  </a:lnTo>
                  <a:lnTo>
                    <a:pt x="0" y="301986"/>
                  </a:lnTo>
                  <a:lnTo>
                    <a:pt x="4528" y="354510"/>
                  </a:lnTo>
                  <a:lnTo>
                    <a:pt x="9303" y="416254"/>
                  </a:lnTo>
                  <a:lnTo>
                    <a:pt x="20298" y="473511"/>
                  </a:lnTo>
                  <a:lnTo>
                    <a:pt x="38365" y="534361"/>
                  </a:lnTo>
                  <a:lnTo>
                    <a:pt x="49748" y="551790"/>
                  </a:lnTo>
                  <a:lnTo>
                    <a:pt x="96546" y="586121"/>
                  </a:lnTo>
                  <a:lnTo>
                    <a:pt x="114305" y="60012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1" name="Freeform 690"/>
            <p:cNvSpPr/>
            <p:nvPr/>
          </p:nvSpPr>
          <p:spPr>
            <a:xfrm>
              <a:off x="7033036" y="18275498"/>
              <a:ext cx="126167" cy="600124"/>
            </a:xfrm>
            <a:custGeom>
              <a:avLst/>
              <a:gdLst/>
              <a:ahLst/>
              <a:cxnLst/>
              <a:rect l="0" t="0" r="0" b="0"/>
              <a:pathLst>
                <a:path w="126167" h="600124">
                  <a:moveTo>
                    <a:pt x="0" y="0"/>
                  </a:moveTo>
                  <a:lnTo>
                    <a:pt x="41983" y="44321"/>
                  </a:lnTo>
                  <a:lnTo>
                    <a:pt x="71328" y="106224"/>
                  </a:lnTo>
                  <a:lnTo>
                    <a:pt x="96152" y="157203"/>
                  </a:lnTo>
                  <a:lnTo>
                    <a:pt x="109671" y="219385"/>
                  </a:lnTo>
                  <a:lnTo>
                    <a:pt x="121835" y="274788"/>
                  </a:lnTo>
                  <a:lnTo>
                    <a:pt x="125006" y="337871"/>
                  </a:lnTo>
                  <a:lnTo>
                    <a:pt x="125748" y="384521"/>
                  </a:lnTo>
                  <a:lnTo>
                    <a:pt x="126166" y="440055"/>
                  </a:lnTo>
                  <a:lnTo>
                    <a:pt x="117901" y="494677"/>
                  </a:lnTo>
                  <a:lnTo>
                    <a:pt x="105005" y="553124"/>
                  </a:lnTo>
                  <a:lnTo>
                    <a:pt x="94673" y="581909"/>
                  </a:lnTo>
                  <a:lnTo>
                    <a:pt x="84228" y="60012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2" name="Freeform 691"/>
            <p:cNvSpPr/>
            <p:nvPr/>
          </p:nvSpPr>
          <p:spPr>
            <a:xfrm>
              <a:off x="7148849" y="18240892"/>
              <a:ext cx="178986" cy="189925"/>
            </a:xfrm>
            <a:custGeom>
              <a:avLst/>
              <a:gdLst/>
              <a:ahLst/>
              <a:cxnLst/>
              <a:rect l="0" t="0" r="0" b="0"/>
              <a:pathLst>
                <a:path w="178986" h="189925">
                  <a:moveTo>
                    <a:pt x="0" y="13548"/>
                  </a:moveTo>
                  <a:lnTo>
                    <a:pt x="16768" y="2369"/>
                  </a:lnTo>
                  <a:lnTo>
                    <a:pt x="34359" y="0"/>
                  </a:lnTo>
                  <a:lnTo>
                    <a:pt x="43963" y="1006"/>
                  </a:lnTo>
                  <a:lnTo>
                    <a:pt x="60873" y="8364"/>
                  </a:lnTo>
                  <a:lnTo>
                    <a:pt x="68658" y="13601"/>
                  </a:lnTo>
                  <a:lnTo>
                    <a:pt x="80428" y="28780"/>
                  </a:lnTo>
                  <a:lnTo>
                    <a:pt x="85204" y="37741"/>
                  </a:lnTo>
                  <a:lnTo>
                    <a:pt x="87392" y="57056"/>
                  </a:lnTo>
                  <a:lnTo>
                    <a:pt x="76240" y="110828"/>
                  </a:lnTo>
                  <a:lnTo>
                    <a:pt x="68733" y="154416"/>
                  </a:lnTo>
                  <a:lnTo>
                    <a:pt x="70713" y="179101"/>
                  </a:lnTo>
                  <a:lnTo>
                    <a:pt x="75218" y="185918"/>
                  </a:lnTo>
                  <a:lnTo>
                    <a:pt x="81731" y="189293"/>
                  </a:lnTo>
                  <a:lnTo>
                    <a:pt x="99496" y="189924"/>
                  </a:lnTo>
                  <a:lnTo>
                    <a:pt x="156934" y="177689"/>
                  </a:lnTo>
                  <a:lnTo>
                    <a:pt x="178985" y="17147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3" name="Freeform 692"/>
            <p:cNvSpPr/>
            <p:nvPr/>
          </p:nvSpPr>
          <p:spPr>
            <a:xfrm>
              <a:off x="7506819" y="18507124"/>
              <a:ext cx="10529" cy="157929"/>
            </a:xfrm>
            <a:custGeom>
              <a:avLst/>
              <a:gdLst/>
              <a:ahLst/>
              <a:cxnLst/>
              <a:rect l="0" t="0" r="0" b="0"/>
              <a:pathLst>
                <a:path w="10529" h="157929">
                  <a:moveTo>
                    <a:pt x="0" y="0"/>
                  </a:moveTo>
                  <a:lnTo>
                    <a:pt x="3119" y="54144"/>
                  </a:lnTo>
                  <a:lnTo>
                    <a:pt x="9064" y="109091"/>
                  </a:lnTo>
                  <a:lnTo>
                    <a:pt x="10528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4" name="Freeform 693"/>
            <p:cNvSpPr/>
            <p:nvPr/>
          </p:nvSpPr>
          <p:spPr>
            <a:xfrm>
              <a:off x="7485761" y="18601881"/>
              <a:ext cx="63173" cy="1"/>
            </a:xfrm>
            <a:custGeom>
              <a:avLst/>
              <a:gdLst/>
              <a:ahLst/>
              <a:cxnLst/>
              <a:rect l="0" t="0" r="0" b="0"/>
              <a:pathLst>
                <a:path w="63173" h="1">
                  <a:moveTo>
                    <a:pt x="0" y="0"/>
                  </a:moveTo>
                  <a:lnTo>
                    <a:pt x="6317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5" name="Freeform 694"/>
            <p:cNvSpPr/>
            <p:nvPr/>
          </p:nvSpPr>
          <p:spPr>
            <a:xfrm>
              <a:off x="7728060" y="18286026"/>
              <a:ext cx="63029" cy="494841"/>
            </a:xfrm>
            <a:custGeom>
              <a:avLst/>
              <a:gdLst/>
              <a:ahLst/>
              <a:cxnLst/>
              <a:rect l="0" t="0" r="0" b="0"/>
              <a:pathLst>
                <a:path w="63029" h="494841">
                  <a:moveTo>
                    <a:pt x="31443" y="0"/>
                  </a:moveTo>
                  <a:lnTo>
                    <a:pt x="23037" y="44366"/>
                  </a:lnTo>
                  <a:lnTo>
                    <a:pt x="14654" y="103093"/>
                  </a:lnTo>
                  <a:lnTo>
                    <a:pt x="10481" y="152859"/>
                  </a:lnTo>
                  <a:lnTo>
                    <a:pt x="3525" y="202960"/>
                  </a:lnTo>
                  <a:lnTo>
                    <a:pt x="582" y="265522"/>
                  </a:lnTo>
                  <a:lnTo>
                    <a:pt x="0" y="328270"/>
                  </a:lnTo>
                  <a:lnTo>
                    <a:pt x="8291" y="379659"/>
                  </a:lnTo>
                  <a:lnTo>
                    <a:pt x="24313" y="437468"/>
                  </a:lnTo>
                  <a:lnTo>
                    <a:pt x="63028" y="4948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6" name="Freeform 695"/>
            <p:cNvSpPr/>
            <p:nvPr/>
          </p:nvSpPr>
          <p:spPr>
            <a:xfrm>
              <a:off x="7854259" y="18463407"/>
              <a:ext cx="105286" cy="227972"/>
            </a:xfrm>
            <a:custGeom>
              <a:avLst/>
              <a:gdLst/>
              <a:ahLst/>
              <a:cxnLst/>
              <a:rect l="0" t="0" r="0" b="0"/>
              <a:pathLst>
                <a:path w="105286" h="227972">
                  <a:moveTo>
                    <a:pt x="0" y="12131"/>
                  </a:moveTo>
                  <a:lnTo>
                    <a:pt x="11178" y="954"/>
                  </a:lnTo>
                  <a:lnTo>
                    <a:pt x="17981" y="0"/>
                  </a:lnTo>
                  <a:lnTo>
                    <a:pt x="34898" y="5180"/>
                  </a:lnTo>
                  <a:lnTo>
                    <a:pt x="50995" y="21520"/>
                  </a:lnTo>
                  <a:lnTo>
                    <a:pt x="80393" y="70137"/>
                  </a:lnTo>
                  <a:lnTo>
                    <a:pt x="90501" y="110947"/>
                  </a:lnTo>
                  <a:lnTo>
                    <a:pt x="87906" y="147084"/>
                  </a:lnTo>
                  <a:lnTo>
                    <a:pt x="68144" y="196804"/>
                  </a:lnTo>
                  <a:lnTo>
                    <a:pt x="55243" y="215480"/>
                  </a:lnTo>
                  <a:lnTo>
                    <a:pt x="46187" y="221396"/>
                  </a:lnTo>
                  <a:lnTo>
                    <a:pt x="23647" y="227971"/>
                  </a:lnTo>
                  <a:lnTo>
                    <a:pt x="19275" y="227383"/>
                  </a:lnTo>
                  <a:lnTo>
                    <a:pt x="19868" y="224653"/>
                  </a:lnTo>
                  <a:lnTo>
                    <a:pt x="23774" y="220494"/>
                  </a:lnTo>
                  <a:lnTo>
                    <a:pt x="40592" y="215871"/>
                  </a:lnTo>
                  <a:lnTo>
                    <a:pt x="95792" y="204165"/>
                  </a:lnTo>
                  <a:lnTo>
                    <a:pt x="105285" y="20164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7" name="Freeform 696"/>
            <p:cNvSpPr/>
            <p:nvPr/>
          </p:nvSpPr>
          <p:spPr>
            <a:xfrm>
              <a:off x="7991130" y="18471846"/>
              <a:ext cx="105286" cy="256377"/>
            </a:xfrm>
            <a:custGeom>
              <a:avLst/>
              <a:gdLst/>
              <a:ahLst/>
              <a:cxnLst/>
              <a:rect l="0" t="0" r="0" b="0"/>
              <a:pathLst>
                <a:path w="105286" h="256377">
                  <a:moveTo>
                    <a:pt x="0" y="24750"/>
                  </a:moveTo>
                  <a:lnTo>
                    <a:pt x="53874" y="6790"/>
                  </a:lnTo>
                  <a:lnTo>
                    <a:pt x="74247" y="0"/>
                  </a:lnTo>
                  <a:lnTo>
                    <a:pt x="82253" y="2401"/>
                  </a:lnTo>
                  <a:lnTo>
                    <a:pt x="88760" y="8681"/>
                  </a:lnTo>
                  <a:lnTo>
                    <a:pt x="94268" y="17546"/>
                  </a:lnTo>
                  <a:lnTo>
                    <a:pt x="102020" y="57970"/>
                  </a:lnTo>
                  <a:lnTo>
                    <a:pt x="104318" y="106992"/>
                  </a:lnTo>
                  <a:lnTo>
                    <a:pt x="104999" y="158564"/>
                  </a:lnTo>
                  <a:lnTo>
                    <a:pt x="105200" y="210888"/>
                  </a:lnTo>
                  <a:lnTo>
                    <a:pt x="105285" y="25637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8" name="Freeform 697"/>
            <p:cNvSpPr/>
            <p:nvPr/>
          </p:nvSpPr>
          <p:spPr>
            <a:xfrm>
              <a:off x="8075357" y="18580823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9" name="Freeform 698"/>
            <p:cNvSpPr/>
            <p:nvPr/>
          </p:nvSpPr>
          <p:spPr>
            <a:xfrm>
              <a:off x="8214423" y="18465010"/>
              <a:ext cx="71505" cy="130944"/>
            </a:xfrm>
            <a:custGeom>
              <a:avLst/>
              <a:gdLst/>
              <a:ahLst/>
              <a:cxnLst/>
              <a:rect l="0" t="0" r="0" b="0"/>
              <a:pathLst>
                <a:path w="71505" h="130944">
                  <a:moveTo>
                    <a:pt x="8334" y="0"/>
                  </a:moveTo>
                  <a:lnTo>
                    <a:pt x="0" y="37479"/>
                  </a:lnTo>
                  <a:lnTo>
                    <a:pt x="1574" y="72326"/>
                  </a:lnTo>
                  <a:lnTo>
                    <a:pt x="12588" y="115542"/>
                  </a:lnTo>
                  <a:lnTo>
                    <a:pt x="19358" y="122652"/>
                  </a:lnTo>
                  <a:lnTo>
                    <a:pt x="39360" y="130551"/>
                  </a:lnTo>
                  <a:lnTo>
                    <a:pt x="54488" y="130943"/>
                  </a:lnTo>
                  <a:lnTo>
                    <a:pt x="71504" y="126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0" name="Freeform 699"/>
            <p:cNvSpPr/>
            <p:nvPr/>
          </p:nvSpPr>
          <p:spPr>
            <a:xfrm>
              <a:off x="8256239" y="18422897"/>
              <a:ext cx="19161" cy="284269"/>
            </a:xfrm>
            <a:custGeom>
              <a:avLst/>
              <a:gdLst/>
              <a:ahLst/>
              <a:cxnLst/>
              <a:rect l="0" t="0" r="0" b="0"/>
              <a:pathLst>
                <a:path w="19161" h="284269">
                  <a:moveTo>
                    <a:pt x="19160" y="0"/>
                  </a:moveTo>
                  <a:lnTo>
                    <a:pt x="4506" y="60729"/>
                  </a:lnTo>
                  <a:lnTo>
                    <a:pt x="0" y="123797"/>
                  </a:lnTo>
                  <a:lnTo>
                    <a:pt x="2066" y="167324"/>
                  </a:lnTo>
                  <a:lnTo>
                    <a:pt x="6686" y="225051"/>
                  </a:lnTo>
                  <a:lnTo>
                    <a:pt x="8631" y="28426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1" name="Freeform 700"/>
            <p:cNvSpPr/>
            <p:nvPr/>
          </p:nvSpPr>
          <p:spPr>
            <a:xfrm>
              <a:off x="8343032" y="18633467"/>
              <a:ext cx="6067" cy="73699"/>
            </a:xfrm>
            <a:custGeom>
              <a:avLst/>
              <a:gdLst/>
              <a:ahLst/>
              <a:cxnLst/>
              <a:rect l="0" t="0" r="0" b="0"/>
              <a:pathLst>
                <a:path w="6067" h="73699">
                  <a:moveTo>
                    <a:pt x="6066" y="0"/>
                  </a:moveTo>
                  <a:lnTo>
                    <a:pt x="2946" y="42692"/>
                  </a:lnTo>
                  <a:lnTo>
                    <a:pt x="0" y="59917"/>
                  </a:lnTo>
                  <a:lnTo>
                    <a:pt x="852" y="64511"/>
                  </a:lnTo>
                  <a:lnTo>
                    <a:pt x="6066" y="736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2" name="Freeform 701"/>
            <p:cNvSpPr/>
            <p:nvPr/>
          </p:nvSpPr>
          <p:spPr>
            <a:xfrm>
              <a:off x="8435223" y="18412367"/>
              <a:ext cx="79971" cy="273743"/>
            </a:xfrm>
            <a:custGeom>
              <a:avLst/>
              <a:gdLst/>
              <a:ahLst/>
              <a:cxnLst/>
              <a:rect l="0" t="0" r="0" b="0"/>
              <a:pathLst>
                <a:path w="79971" h="273743">
                  <a:moveTo>
                    <a:pt x="19160" y="0"/>
                  </a:moveTo>
                  <a:lnTo>
                    <a:pt x="4506" y="60731"/>
                  </a:lnTo>
                  <a:lnTo>
                    <a:pt x="0" y="123799"/>
                  </a:lnTo>
                  <a:lnTo>
                    <a:pt x="4254" y="171993"/>
                  </a:lnTo>
                  <a:lnTo>
                    <a:pt x="7335" y="225267"/>
                  </a:lnTo>
                  <a:lnTo>
                    <a:pt x="14294" y="252586"/>
                  </a:lnTo>
                  <a:lnTo>
                    <a:pt x="19426" y="263147"/>
                  </a:lnTo>
                  <a:lnTo>
                    <a:pt x="26356" y="269018"/>
                  </a:lnTo>
                  <a:lnTo>
                    <a:pt x="34486" y="271762"/>
                  </a:lnTo>
                  <a:lnTo>
                    <a:pt x="43416" y="272422"/>
                  </a:lnTo>
                  <a:lnTo>
                    <a:pt x="50538" y="269353"/>
                  </a:lnTo>
                  <a:lnTo>
                    <a:pt x="61572" y="256583"/>
                  </a:lnTo>
                  <a:lnTo>
                    <a:pt x="77017" y="204149"/>
                  </a:lnTo>
                  <a:lnTo>
                    <a:pt x="79970" y="175740"/>
                  </a:lnTo>
                  <a:lnTo>
                    <a:pt x="75043" y="153757"/>
                  </a:lnTo>
                  <a:lnTo>
                    <a:pt x="70453" y="144619"/>
                  </a:lnTo>
                  <a:lnTo>
                    <a:pt x="65054" y="140866"/>
                  </a:lnTo>
                  <a:lnTo>
                    <a:pt x="59115" y="140703"/>
                  </a:lnTo>
                  <a:lnTo>
                    <a:pt x="52816" y="142936"/>
                  </a:lnTo>
                  <a:lnTo>
                    <a:pt x="42697" y="161014"/>
                  </a:lnTo>
                  <a:lnTo>
                    <a:pt x="33543" y="200955"/>
                  </a:lnTo>
                  <a:lnTo>
                    <a:pt x="33741" y="227354"/>
                  </a:lnTo>
                  <a:lnTo>
                    <a:pt x="50746" y="2737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3" name="Freeform 702"/>
            <p:cNvSpPr/>
            <p:nvPr/>
          </p:nvSpPr>
          <p:spPr>
            <a:xfrm>
              <a:off x="8559669" y="18431230"/>
              <a:ext cx="126342" cy="254511"/>
            </a:xfrm>
            <a:custGeom>
              <a:avLst/>
              <a:gdLst/>
              <a:ahLst/>
              <a:cxnLst/>
              <a:rect l="0" t="0" r="0" b="0"/>
              <a:pathLst>
                <a:path w="126342" h="254511">
                  <a:moveTo>
                    <a:pt x="0" y="33780"/>
                  </a:moveTo>
                  <a:lnTo>
                    <a:pt x="31367" y="2412"/>
                  </a:lnTo>
                  <a:lnTo>
                    <a:pt x="38458" y="0"/>
                  </a:lnTo>
                  <a:lnTo>
                    <a:pt x="55697" y="440"/>
                  </a:lnTo>
                  <a:lnTo>
                    <a:pt x="71937" y="7653"/>
                  </a:lnTo>
                  <a:lnTo>
                    <a:pt x="79543" y="12853"/>
                  </a:lnTo>
                  <a:lnTo>
                    <a:pt x="91114" y="31109"/>
                  </a:lnTo>
                  <a:lnTo>
                    <a:pt x="98986" y="55990"/>
                  </a:lnTo>
                  <a:lnTo>
                    <a:pt x="102248" y="102882"/>
                  </a:lnTo>
                  <a:lnTo>
                    <a:pt x="93463" y="164890"/>
                  </a:lnTo>
                  <a:lnTo>
                    <a:pt x="74873" y="217217"/>
                  </a:lnTo>
                  <a:lnTo>
                    <a:pt x="55460" y="247488"/>
                  </a:lnTo>
                  <a:lnTo>
                    <a:pt x="47501" y="252291"/>
                  </a:lnTo>
                  <a:lnTo>
                    <a:pt x="29300" y="254510"/>
                  </a:lnTo>
                  <a:lnTo>
                    <a:pt x="25382" y="251122"/>
                  </a:lnTo>
                  <a:lnTo>
                    <a:pt x="25110" y="245355"/>
                  </a:lnTo>
                  <a:lnTo>
                    <a:pt x="27268" y="238002"/>
                  </a:lnTo>
                  <a:lnTo>
                    <a:pt x="33387" y="233098"/>
                  </a:lnTo>
                  <a:lnTo>
                    <a:pt x="52663" y="227651"/>
                  </a:lnTo>
                  <a:lnTo>
                    <a:pt x="102168" y="232201"/>
                  </a:lnTo>
                  <a:lnTo>
                    <a:pt x="126341" y="23382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4" name="Freeform 703"/>
            <p:cNvSpPr/>
            <p:nvPr/>
          </p:nvSpPr>
          <p:spPr>
            <a:xfrm>
              <a:off x="8696538" y="18665052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5" name="Freeform 704"/>
            <p:cNvSpPr/>
            <p:nvPr/>
          </p:nvSpPr>
          <p:spPr>
            <a:xfrm>
              <a:off x="8735318" y="18412367"/>
              <a:ext cx="87123" cy="294799"/>
            </a:xfrm>
            <a:custGeom>
              <a:avLst/>
              <a:gdLst/>
              <a:ahLst/>
              <a:cxnLst/>
              <a:rect l="0" t="0" r="0" b="0"/>
              <a:pathLst>
                <a:path w="87123" h="294799">
                  <a:moveTo>
                    <a:pt x="55977" y="0"/>
                  </a:moveTo>
                  <a:lnTo>
                    <a:pt x="17604" y="43962"/>
                  </a:lnTo>
                  <a:lnTo>
                    <a:pt x="1973" y="74247"/>
                  </a:lnTo>
                  <a:lnTo>
                    <a:pt x="0" y="95001"/>
                  </a:lnTo>
                  <a:lnTo>
                    <a:pt x="1112" y="105448"/>
                  </a:lnTo>
                  <a:lnTo>
                    <a:pt x="5362" y="110074"/>
                  </a:lnTo>
                  <a:lnTo>
                    <a:pt x="11705" y="110817"/>
                  </a:lnTo>
                  <a:lnTo>
                    <a:pt x="19443" y="108973"/>
                  </a:lnTo>
                  <a:lnTo>
                    <a:pt x="25772" y="104234"/>
                  </a:lnTo>
                  <a:lnTo>
                    <a:pt x="59208" y="51628"/>
                  </a:lnTo>
                  <a:lnTo>
                    <a:pt x="68332" y="31135"/>
                  </a:lnTo>
                  <a:lnTo>
                    <a:pt x="72403" y="28946"/>
                  </a:lnTo>
                  <a:lnTo>
                    <a:pt x="76286" y="32166"/>
                  </a:lnTo>
                  <a:lnTo>
                    <a:pt x="80044" y="38992"/>
                  </a:lnTo>
                  <a:lnTo>
                    <a:pt x="86077" y="98039"/>
                  </a:lnTo>
                  <a:lnTo>
                    <a:pt x="87122" y="146293"/>
                  </a:lnTo>
                  <a:lnTo>
                    <a:pt x="86262" y="208553"/>
                  </a:lnTo>
                  <a:lnTo>
                    <a:pt x="79204" y="270700"/>
                  </a:lnTo>
                  <a:lnTo>
                    <a:pt x="77034" y="2947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6" name="Freeform 705"/>
            <p:cNvSpPr/>
            <p:nvPr/>
          </p:nvSpPr>
          <p:spPr>
            <a:xfrm>
              <a:off x="8875523" y="18264968"/>
              <a:ext cx="103871" cy="494841"/>
            </a:xfrm>
            <a:custGeom>
              <a:avLst/>
              <a:gdLst/>
              <a:ahLst/>
              <a:cxnLst/>
              <a:rect l="0" t="0" r="0" b="0"/>
              <a:pathLst>
                <a:path w="103871" h="494841">
                  <a:moveTo>
                    <a:pt x="0" y="0"/>
                  </a:moveTo>
                  <a:lnTo>
                    <a:pt x="39542" y="55659"/>
                  </a:lnTo>
                  <a:lnTo>
                    <a:pt x="66559" y="106853"/>
                  </a:lnTo>
                  <a:lnTo>
                    <a:pt x="83511" y="158930"/>
                  </a:lnTo>
                  <a:lnTo>
                    <a:pt x="98124" y="214279"/>
                  </a:lnTo>
                  <a:lnTo>
                    <a:pt x="103870" y="270271"/>
                  </a:lnTo>
                  <a:lnTo>
                    <a:pt x="101886" y="323272"/>
                  </a:lnTo>
                  <a:lnTo>
                    <a:pt x="90576" y="384651"/>
                  </a:lnTo>
                  <a:lnTo>
                    <a:pt x="68671" y="439149"/>
                  </a:lnTo>
                  <a:lnTo>
                    <a:pt x="48683" y="470541"/>
                  </a:lnTo>
                  <a:lnTo>
                    <a:pt x="21057" y="4948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7" name="Freeform 706"/>
            <p:cNvSpPr/>
            <p:nvPr/>
          </p:nvSpPr>
          <p:spPr>
            <a:xfrm>
              <a:off x="8993615" y="18128098"/>
              <a:ext cx="134593" cy="210935"/>
            </a:xfrm>
            <a:custGeom>
              <a:avLst/>
              <a:gdLst/>
              <a:ahLst/>
              <a:cxnLst/>
              <a:rect l="0" t="0" r="0" b="0"/>
              <a:pathLst>
                <a:path w="134593" h="210935">
                  <a:moveTo>
                    <a:pt x="8250" y="0"/>
                  </a:moveTo>
                  <a:lnTo>
                    <a:pt x="30607" y="0"/>
                  </a:lnTo>
                  <a:lnTo>
                    <a:pt x="39532" y="3509"/>
                  </a:lnTo>
                  <a:lnTo>
                    <a:pt x="55689" y="16768"/>
                  </a:lnTo>
                  <a:lnTo>
                    <a:pt x="72349" y="43963"/>
                  </a:lnTo>
                  <a:lnTo>
                    <a:pt x="74563" y="67113"/>
                  </a:lnTo>
                  <a:lnTo>
                    <a:pt x="70478" y="92999"/>
                  </a:lnTo>
                  <a:lnTo>
                    <a:pt x="55024" y="131540"/>
                  </a:lnTo>
                  <a:lnTo>
                    <a:pt x="15062" y="188952"/>
                  </a:lnTo>
                  <a:lnTo>
                    <a:pt x="1139" y="205251"/>
                  </a:lnTo>
                  <a:lnTo>
                    <a:pt x="0" y="209364"/>
                  </a:lnTo>
                  <a:lnTo>
                    <a:pt x="2750" y="210934"/>
                  </a:lnTo>
                  <a:lnTo>
                    <a:pt x="63182" y="199149"/>
                  </a:lnTo>
                  <a:lnTo>
                    <a:pt x="100566" y="192369"/>
                  </a:lnTo>
                  <a:lnTo>
                    <a:pt x="134592" y="1895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12" name="Group 711"/>
          <p:cNvGrpSpPr/>
          <p:nvPr/>
        </p:nvGrpSpPr>
        <p:grpSpPr>
          <a:xfrm>
            <a:off x="5392348" y="19255632"/>
            <a:ext cx="345684" cy="236669"/>
            <a:chOff x="5392348" y="19255632"/>
            <a:chExt cx="345684" cy="236669"/>
          </a:xfrm>
        </p:grpSpPr>
        <p:sp>
          <p:nvSpPr>
            <p:cNvPr id="709" name="Freeform 708"/>
            <p:cNvSpPr/>
            <p:nvPr/>
          </p:nvSpPr>
          <p:spPr>
            <a:xfrm>
              <a:off x="5392348" y="19255632"/>
              <a:ext cx="135114" cy="236669"/>
            </a:xfrm>
            <a:custGeom>
              <a:avLst/>
              <a:gdLst/>
              <a:ahLst/>
              <a:cxnLst/>
              <a:rect l="0" t="0" r="0" b="0"/>
              <a:pathLst>
                <a:path w="135114" h="236669">
                  <a:moveTo>
                    <a:pt x="71942" y="41129"/>
                  </a:moveTo>
                  <a:lnTo>
                    <a:pt x="78008" y="66562"/>
                  </a:lnTo>
                  <a:lnTo>
                    <a:pt x="48528" y="8482"/>
                  </a:lnTo>
                  <a:lnTo>
                    <a:pt x="42295" y="2987"/>
                  </a:lnTo>
                  <a:lnTo>
                    <a:pt x="34630" y="493"/>
                  </a:lnTo>
                  <a:lnTo>
                    <a:pt x="26010" y="0"/>
                  </a:lnTo>
                  <a:lnTo>
                    <a:pt x="19094" y="4352"/>
                  </a:lnTo>
                  <a:lnTo>
                    <a:pt x="8290" y="21664"/>
                  </a:lnTo>
                  <a:lnTo>
                    <a:pt x="227" y="79311"/>
                  </a:lnTo>
                  <a:lnTo>
                    <a:pt x="0" y="128612"/>
                  </a:lnTo>
                  <a:lnTo>
                    <a:pt x="7992" y="172205"/>
                  </a:lnTo>
                  <a:lnTo>
                    <a:pt x="24658" y="206699"/>
                  </a:lnTo>
                  <a:lnTo>
                    <a:pt x="37669" y="224290"/>
                  </a:lnTo>
                  <a:lnTo>
                    <a:pt x="57489" y="233669"/>
                  </a:lnTo>
                  <a:lnTo>
                    <a:pt x="80726" y="236668"/>
                  </a:lnTo>
                  <a:lnTo>
                    <a:pt x="111200" y="231778"/>
                  </a:lnTo>
                  <a:lnTo>
                    <a:pt x="135113" y="220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0" name="Freeform 709"/>
            <p:cNvSpPr/>
            <p:nvPr/>
          </p:nvSpPr>
          <p:spPr>
            <a:xfrm>
              <a:off x="5653803" y="19265176"/>
              <a:ext cx="84229" cy="10529"/>
            </a:xfrm>
            <a:custGeom>
              <a:avLst/>
              <a:gdLst/>
              <a:ahLst/>
              <a:cxnLst/>
              <a:rect l="0" t="0" r="0" b="0"/>
              <a:pathLst>
                <a:path w="84229" h="10529">
                  <a:moveTo>
                    <a:pt x="0" y="0"/>
                  </a:moveTo>
                  <a:lnTo>
                    <a:pt x="37478" y="8332"/>
                  </a:lnTo>
                  <a:lnTo>
                    <a:pt x="84228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1" name="Freeform 710"/>
            <p:cNvSpPr/>
            <p:nvPr/>
          </p:nvSpPr>
          <p:spPr>
            <a:xfrm>
              <a:off x="5685389" y="19328347"/>
              <a:ext cx="42114" cy="1"/>
            </a:xfrm>
            <a:custGeom>
              <a:avLst/>
              <a:gdLst/>
              <a:ahLst/>
              <a:cxnLst/>
              <a:rect l="0" t="0" r="0" b="0"/>
              <a:pathLst>
                <a:path w="42114" h="1">
                  <a:moveTo>
                    <a:pt x="0" y="0"/>
                  </a:moveTo>
                  <a:lnTo>
                    <a:pt x="4211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26" name="Group 725"/>
          <p:cNvGrpSpPr/>
          <p:nvPr/>
        </p:nvGrpSpPr>
        <p:grpSpPr>
          <a:xfrm>
            <a:off x="6096000" y="19141467"/>
            <a:ext cx="1778250" cy="483433"/>
            <a:chOff x="6096000" y="19141467"/>
            <a:chExt cx="1778250" cy="483433"/>
          </a:xfrm>
        </p:grpSpPr>
        <p:sp>
          <p:nvSpPr>
            <p:cNvPr id="713" name="Freeform 712"/>
            <p:cNvSpPr/>
            <p:nvPr/>
          </p:nvSpPr>
          <p:spPr>
            <a:xfrm>
              <a:off x="6096000" y="19246750"/>
              <a:ext cx="104048" cy="273743"/>
            </a:xfrm>
            <a:custGeom>
              <a:avLst/>
              <a:gdLst/>
              <a:ahLst/>
              <a:cxnLst/>
              <a:rect l="0" t="0" r="0" b="0"/>
              <a:pathLst>
                <a:path w="104048" h="273743">
                  <a:moveTo>
                    <a:pt x="0" y="0"/>
                  </a:moveTo>
                  <a:lnTo>
                    <a:pt x="58616" y="0"/>
                  </a:lnTo>
                  <a:lnTo>
                    <a:pt x="93407" y="11179"/>
                  </a:lnTo>
                  <a:lnTo>
                    <a:pt x="99706" y="19151"/>
                  </a:lnTo>
                  <a:lnTo>
                    <a:pt x="103585" y="40488"/>
                  </a:lnTo>
                  <a:lnTo>
                    <a:pt x="98290" y="59328"/>
                  </a:lnTo>
                  <a:lnTo>
                    <a:pt x="75827" y="90489"/>
                  </a:lnTo>
                  <a:lnTo>
                    <a:pt x="20319" y="133294"/>
                  </a:lnTo>
                  <a:lnTo>
                    <a:pt x="19396" y="137997"/>
                  </a:lnTo>
                  <a:lnTo>
                    <a:pt x="24629" y="141131"/>
                  </a:lnTo>
                  <a:lnTo>
                    <a:pt x="43701" y="143444"/>
                  </a:lnTo>
                  <a:lnTo>
                    <a:pt x="84542" y="141635"/>
                  </a:lnTo>
                  <a:lnTo>
                    <a:pt x="94965" y="143556"/>
                  </a:lnTo>
                  <a:lnTo>
                    <a:pt x="100745" y="149517"/>
                  </a:lnTo>
                  <a:lnTo>
                    <a:pt x="103428" y="158170"/>
                  </a:lnTo>
                  <a:lnTo>
                    <a:pt x="104047" y="168618"/>
                  </a:lnTo>
                  <a:lnTo>
                    <a:pt x="95375" y="189586"/>
                  </a:lnTo>
                  <a:lnTo>
                    <a:pt x="52697" y="249571"/>
                  </a:lnTo>
                  <a:lnTo>
                    <a:pt x="38629" y="263000"/>
                  </a:lnTo>
                  <a:lnTo>
                    <a:pt x="10528" y="2737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4" name="Freeform 713"/>
            <p:cNvSpPr/>
            <p:nvPr/>
          </p:nvSpPr>
          <p:spPr>
            <a:xfrm>
              <a:off x="6274984" y="19309922"/>
              <a:ext cx="93470" cy="186538"/>
            </a:xfrm>
            <a:custGeom>
              <a:avLst/>
              <a:gdLst/>
              <a:ahLst/>
              <a:cxnLst/>
              <a:rect l="0" t="0" r="0" b="0"/>
              <a:pathLst>
                <a:path w="93470" h="186538">
                  <a:moveTo>
                    <a:pt x="0" y="0"/>
                  </a:moveTo>
                  <a:lnTo>
                    <a:pt x="1" y="52051"/>
                  </a:lnTo>
                  <a:lnTo>
                    <a:pt x="1" y="108229"/>
                  </a:lnTo>
                  <a:lnTo>
                    <a:pt x="3120" y="159970"/>
                  </a:lnTo>
                  <a:lnTo>
                    <a:pt x="5590" y="173327"/>
                  </a:lnTo>
                  <a:lnTo>
                    <a:pt x="11915" y="181063"/>
                  </a:lnTo>
                  <a:lnTo>
                    <a:pt x="20812" y="185049"/>
                  </a:lnTo>
                  <a:lnTo>
                    <a:pt x="31422" y="186537"/>
                  </a:lnTo>
                  <a:lnTo>
                    <a:pt x="49451" y="181951"/>
                  </a:lnTo>
                  <a:lnTo>
                    <a:pt x="65262" y="170944"/>
                  </a:lnTo>
                  <a:lnTo>
                    <a:pt x="80088" y="154353"/>
                  </a:lnTo>
                  <a:lnTo>
                    <a:pt x="88237" y="129043"/>
                  </a:lnTo>
                  <a:lnTo>
                    <a:pt x="93469" y="70722"/>
                  </a:lnTo>
                  <a:lnTo>
                    <a:pt x="90389" y="58847"/>
                  </a:lnTo>
                  <a:lnTo>
                    <a:pt x="77608" y="39413"/>
                  </a:lnTo>
                  <a:lnTo>
                    <a:pt x="68116" y="34464"/>
                  </a:lnTo>
                  <a:lnTo>
                    <a:pt x="10529" y="315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5" name="Freeform 714"/>
            <p:cNvSpPr/>
            <p:nvPr/>
          </p:nvSpPr>
          <p:spPr>
            <a:xfrm>
              <a:off x="6401326" y="19246750"/>
              <a:ext cx="84229" cy="103587"/>
            </a:xfrm>
            <a:custGeom>
              <a:avLst/>
              <a:gdLst/>
              <a:ahLst/>
              <a:cxnLst/>
              <a:rect l="0" t="0" r="0" b="0"/>
              <a:pathLst>
                <a:path w="84229" h="103587">
                  <a:moveTo>
                    <a:pt x="0" y="0"/>
                  </a:moveTo>
                  <a:lnTo>
                    <a:pt x="5589" y="58617"/>
                  </a:lnTo>
                  <a:lnTo>
                    <a:pt x="20244" y="93409"/>
                  </a:lnTo>
                  <a:lnTo>
                    <a:pt x="28703" y="99707"/>
                  </a:lnTo>
                  <a:lnTo>
                    <a:pt x="50582" y="103586"/>
                  </a:lnTo>
                  <a:lnTo>
                    <a:pt x="66545" y="101410"/>
                  </a:lnTo>
                  <a:lnTo>
                    <a:pt x="84228" y="947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6" name="Freeform 715"/>
            <p:cNvSpPr/>
            <p:nvPr/>
          </p:nvSpPr>
          <p:spPr>
            <a:xfrm>
              <a:off x="6444501" y="19204637"/>
              <a:ext cx="19997" cy="263214"/>
            </a:xfrm>
            <a:custGeom>
              <a:avLst/>
              <a:gdLst/>
              <a:ahLst/>
              <a:cxnLst/>
              <a:rect l="0" t="0" r="0" b="0"/>
              <a:pathLst>
                <a:path w="19997" h="263214">
                  <a:moveTo>
                    <a:pt x="19996" y="0"/>
                  </a:moveTo>
                  <a:lnTo>
                    <a:pt x="10932" y="58616"/>
                  </a:lnTo>
                  <a:lnTo>
                    <a:pt x="2521" y="107895"/>
                  </a:lnTo>
                  <a:lnTo>
                    <a:pt x="0" y="159480"/>
                  </a:lnTo>
                  <a:lnTo>
                    <a:pt x="2269" y="216900"/>
                  </a:lnTo>
                  <a:lnTo>
                    <a:pt x="9468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7" name="Freeform 716"/>
            <p:cNvSpPr/>
            <p:nvPr/>
          </p:nvSpPr>
          <p:spPr>
            <a:xfrm>
              <a:off x="6569782" y="19415207"/>
              <a:ext cx="1" cy="21058"/>
            </a:xfrm>
            <a:custGeom>
              <a:avLst/>
              <a:gdLst/>
              <a:ahLst/>
              <a:cxnLst/>
              <a:rect l="0" t="0" r="0" b="0"/>
              <a:pathLst>
                <a:path w="1" h="21058">
                  <a:moveTo>
                    <a:pt x="0" y="0"/>
                  </a:moveTo>
                  <a:lnTo>
                    <a:pt x="0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8" name="Freeform 717"/>
            <p:cNvSpPr/>
            <p:nvPr/>
          </p:nvSpPr>
          <p:spPr>
            <a:xfrm>
              <a:off x="6611341" y="19233449"/>
              <a:ext cx="95313" cy="223872"/>
            </a:xfrm>
            <a:custGeom>
              <a:avLst/>
              <a:gdLst/>
              <a:ahLst/>
              <a:cxnLst/>
              <a:rect l="0" t="0" r="0" b="0"/>
              <a:pathLst>
                <a:path w="95313" h="223872">
                  <a:moveTo>
                    <a:pt x="95312" y="13301"/>
                  </a:moveTo>
                  <a:lnTo>
                    <a:pt x="84134" y="2124"/>
                  </a:lnTo>
                  <a:lnTo>
                    <a:pt x="76161" y="0"/>
                  </a:lnTo>
                  <a:lnTo>
                    <a:pt x="54825" y="761"/>
                  </a:lnTo>
                  <a:lnTo>
                    <a:pt x="35983" y="11238"/>
                  </a:lnTo>
                  <a:lnTo>
                    <a:pt x="4824" y="40971"/>
                  </a:lnTo>
                  <a:lnTo>
                    <a:pt x="1061" y="49296"/>
                  </a:lnTo>
                  <a:lnTo>
                    <a:pt x="0" y="67904"/>
                  </a:lnTo>
                  <a:lnTo>
                    <a:pt x="4865" y="73099"/>
                  </a:lnTo>
                  <a:lnTo>
                    <a:pt x="12787" y="75394"/>
                  </a:lnTo>
                  <a:lnTo>
                    <a:pt x="22747" y="75753"/>
                  </a:lnTo>
                  <a:lnTo>
                    <a:pt x="40054" y="69915"/>
                  </a:lnTo>
                  <a:lnTo>
                    <a:pt x="47945" y="65083"/>
                  </a:lnTo>
                  <a:lnTo>
                    <a:pt x="59832" y="50353"/>
                  </a:lnTo>
                  <a:lnTo>
                    <a:pt x="76995" y="12301"/>
                  </a:lnTo>
                  <a:lnTo>
                    <a:pt x="80761" y="10295"/>
                  </a:lnTo>
                  <a:lnTo>
                    <a:pt x="84441" y="13638"/>
                  </a:lnTo>
                  <a:lnTo>
                    <a:pt x="88065" y="20544"/>
                  </a:lnTo>
                  <a:lnTo>
                    <a:pt x="86645" y="73657"/>
                  </a:lnTo>
                  <a:lnTo>
                    <a:pt x="85335" y="122172"/>
                  </a:lnTo>
                  <a:lnTo>
                    <a:pt x="88012" y="181080"/>
                  </a:lnTo>
                  <a:lnTo>
                    <a:pt x="95312" y="2238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9" name="Freeform 718"/>
            <p:cNvSpPr/>
            <p:nvPr/>
          </p:nvSpPr>
          <p:spPr>
            <a:xfrm>
              <a:off x="6780352" y="19236222"/>
              <a:ext cx="82114" cy="179136"/>
            </a:xfrm>
            <a:custGeom>
              <a:avLst/>
              <a:gdLst/>
              <a:ahLst/>
              <a:cxnLst/>
              <a:rect l="0" t="0" r="0" b="0"/>
              <a:pathLst>
                <a:path w="82114" h="179136">
                  <a:moveTo>
                    <a:pt x="52643" y="0"/>
                  </a:moveTo>
                  <a:lnTo>
                    <a:pt x="41464" y="11179"/>
                  </a:lnTo>
                  <a:lnTo>
                    <a:pt x="17798" y="73217"/>
                  </a:lnTo>
                  <a:lnTo>
                    <a:pt x="5899" y="130189"/>
                  </a:lnTo>
                  <a:lnTo>
                    <a:pt x="7691" y="154958"/>
                  </a:lnTo>
                  <a:lnTo>
                    <a:pt x="12146" y="164138"/>
                  </a:lnTo>
                  <a:lnTo>
                    <a:pt x="26455" y="177456"/>
                  </a:lnTo>
                  <a:lnTo>
                    <a:pt x="35184" y="179135"/>
                  </a:lnTo>
                  <a:lnTo>
                    <a:pt x="54242" y="174763"/>
                  </a:lnTo>
                  <a:lnTo>
                    <a:pt x="61897" y="167982"/>
                  </a:lnTo>
                  <a:lnTo>
                    <a:pt x="73524" y="147970"/>
                  </a:lnTo>
                  <a:lnTo>
                    <a:pt x="82113" y="96993"/>
                  </a:lnTo>
                  <a:lnTo>
                    <a:pt x="81261" y="56946"/>
                  </a:lnTo>
                  <a:lnTo>
                    <a:pt x="72771" y="33497"/>
                  </a:lnTo>
                  <a:lnTo>
                    <a:pt x="58080" y="17616"/>
                  </a:lnTo>
                  <a:lnTo>
                    <a:pt x="49248" y="11745"/>
                  </a:lnTo>
                  <a:lnTo>
                    <a:pt x="30077" y="8339"/>
                  </a:ln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0" name="Freeform 719"/>
            <p:cNvSpPr/>
            <p:nvPr/>
          </p:nvSpPr>
          <p:spPr>
            <a:xfrm>
              <a:off x="6929471" y="19173051"/>
              <a:ext cx="100502" cy="284270"/>
            </a:xfrm>
            <a:custGeom>
              <a:avLst/>
              <a:gdLst/>
              <a:ahLst/>
              <a:cxnLst/>
              <a:rect l="0" t="0" r="0" b="0"/>
              <a:pathLst>
                <a:path w="100502" h="284270">
                  <a:moveTo>
                    <a:pt x="29866" y="0"/>
                  </a:moveTo>
                  <a:lnTo>
                    <a:pt x="18687" y="22357"/>
                  </a:lnTo>
                  <a:lnTo>
                    <a:pt x="11736" y="69796"/>
                  </a:lnTo>
                  <a:lnTo>
                    <a:pt x="4087" y="117126"/>
                  </a:lnTo>
                  <a:lnTo>
                    <a:pt x="0" y="171965"/>
                  </a:lnTo>
                  <a:lnTo>
                    <a:pt x="4379" y="221489"/>
                  </a:lnTo>
                  <a:lnTo>
                    <a:pt x="16198" y="245058"/>
                  </a:lnTo>
                  <a:lnTo>
                    <a:pt x="24264" y="254618"/>
                  </a:lnTo>
                  <a:lnTo>
                    <a:pt x="33150" y="259823"/>
                  </a:lnTo>
                  <a:lnTo>
                    <a:pt x="52382" y="262486"/>
                  </a:lnTo>
                  <a:lnTo>
                    <a:pt x="69509" y="256651"/>
                  </a:lnTo>
                  <a:lnTo>
                    <a:pt x="77351" y="251819"/>
                  </a:lnTo>
                  <a:lnTo>
                    <a:pt x="89185" y="237092"/>
                  </a:lnTo>
                  <a:lnTo>
                    <a:pt x="97173" y="217678"/>
                  </a:lnTo>
                  <a:lnTo>
                    <a:pt x="100501" y="181611"/>
                  </a:lnTo>
                  <a:lnTo>
                    <a:pt x="97134" y="159096"/>
                  </a:lnTo>
                  <a:lnTo>
                    <a:pt x="92258" y="152857"/>
                  </a:lnTo>
                  <a:lnTo>
                    <a:pt x="85499" y="149868"/>
                  </a:lnTo>
                  <a:lnTo>
                    <a:pt x="77483" y="149045"/>
                  </a:lnTo>
                  <a:lnTo>
                    <a:pt x="62337" y="154370"/>
                  </a:lnTo>
                  <a:lnTo>
                    <a:pt x="55023" y="159065"/>
                  </a:lnTo>
                  <a:lnTo>
                    <a:pt x="43776" y="173642"/>
                  </a:lnTo>
                  <a:lnTo>
                    <a:pt x="27024" y="211595"/>
                  </a:lnTo>
                  <a:lnTo>
                    <a:pt x="25873" y="235203"/>
                  </a:lnTo>
                  <a:lnTo>
                    <a:pt x="29866" y="2842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1" name="Freeform 720"/>
            <p:cNvSpPr/>
            <p:nvPr/>
          </p:nvSpPr>
          <p:spPr>
            <a:xfrm>
              <a:off x="7188896" y="19289909"/>
              <a:ext cx="107213" cy="334991"/>
            </a:xfrm>
            <a:custGeom>
              <a:avLst/>
              <a:gdLst/>
              <a:ahLst/>
              <a:cxnLst/>
              <a:rect l="0" t="0" r="0" b="0"/>
              <a:pathLst>
                <a:path w="107213" h="334991">
                  <a:moveTo>
                    <a:pt x="75767" y="72656"/>
                  </a:moveTo>
                  <a:lnTo>
                    <a:pt x="84101" y="35178"/>
                  </a:lnTo>
                  <a:lnTo>
                    <a:pt x="84832" y="23104"/>
                  </a:lnTo>
                  <a:lnTo>
                    <a:pt x="81810" y="13884"/>
                  </a:lnTo>
                  <a:lnTo>
                    <a:pt x="76286" y="6568"/>
                  </a:lnTo>
                  <a:lnTo>
                    <a:pt x="69095" y="522"/>
                  </a:lnTo>
                  <a:lnTo>
                    <a:pt x="60790" y="0"/>
                  </a:lnTo>
                  <a:lnTo>
                    <a:pt x="42204" y="8779"/>
                  </a:lnTo>
                  <a:lnTo>
                    <a:pt x="28485" y="27497"/>
                  </a:lnTo>
                  <a:lnTo>
                    <a:pt x="23189" y="39041"/>
                  </a:lnTo>
                  <a:lnTo>
                    <a:pt x="20423" y="64343"/>
                  </a:lnTo>
                  <a:lnTo>
                    <a:pt x="21324" y="77642"/>
                  </a:lnTo>
                  <a:lnTo>
                    <a:pt x="25434" y="87678"/>
                  </a:lnTo>
                  <a:lnTo>
                    <a:pt x="39358" y="101950"/>
                  </a:lnTo>
                  <a:lnTo>
                    <a:pt x="47985" y="103883"/>
                  </a:lnTo>
                  <a:lnTo>
                    <a:pt x="66929" y="99792"/>
                  </a:lnTo>
                  <a:lnTo>
                    <a:pt x="74555" y="93086"/>
                  </a:lnTo>
                  <a:lnTo>
                    <a:pt x="95198" y="51822"/>
                  </a:lnTo>
                  <a:lnTo>
                    <a:pt x="99249" y="41219"/>
                  </a:lnTo>
                  <a:lnTo>
                    <a:pt x="101951" y="38830"/>
                  </a:lnTo>
                  <a:lnTo>
                    <a:pt x="103751" y="41915"/>
                  </a:lnTo>
                  <a:lnTo>
                    <a:pt x="106878" y="101493"/>
                  </a:lnTo>
                  <a:lnTo>
                    <a:pt x="107212" y="151130"/>
                  </a:lnTo>
                  <a:lnTo>
                    <a:pt x="106141" y="201712"/>
                  </a:lnTo>
                  <a:lnTo>
                    <a:pt x="95891" y="261317"/>
                  </a:lnTo>
                  <a:lnTo>
                    <a:pt x="82899" y="300910"/>
                  </a:lnTo>
                  <a:lnTo>
                    <a:pt x="77013" y="312562"/>
                  </a:lnTo>
                  <a:lnTo>
                    <a:pt x="61113" y="328629"/>
                  </a:lnTo>
                  <a:lnTo>
                    <a:pt x="51959" y="334552"/>
                  </a:lnTo>
                  <a:lnTo>
                    <a:pt x="42348" y="334990"/>
                  </a:lnTo>
                  <a:lnTo>
                    <a:pt x="22310" y="326118"/>
                  </a:lnTo>
                  <a:lnTo>
                    <a:pt x="7945" y="301119"/>
                  </a:lnTo>
                  <a:lnTo>
                    <a:pt x="0" y="265443"/>
                  </a:lnTo>
                  <a:lnTo>
                    <a:pt x="2105" y="202828"/>
                  </a:lnTo>
                  <a:lnTo>
                    <a:pt x="10177" y="150448"/>
                  </a:lnTo>
                  <a:lnTo>
                    <a:pt x="12596" y="1358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2" name="Freeform 721"/>
            <p:cNvSpPr/>
            <p:nvPr/>
          </p:nvSpPr>
          <p:spPr>
            <a:xfrm>
              <a:off x="7401534" y="19341507"/>
              <a:ext cx="21058" cy="42115"/>
            </a:xfrm>
            <a:custGeom>
              <a:avLst/>
              <a:gdLst/>
              <a:ahLst/>
              <a:cxnLst/>
              <a:rect l="0" t="0" r="0" b="0"/>
              <a:pathLst>
                <a:path w="21058" h="42115">
                  <a:moveTo>
                    <a:pt x="21057" y="0"/>
                  </a:moveTo>
                  <a:lnTo>
                    <a:pt x="9604" y="28120"/>
                  </a:ln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3" name="Freeform 722"/>
            <p:cNvSpPr/>
            <p:nvPr/>
          </p:nvSpPr>
          <p:spPr>
            <a:xfrm>
              <a:off x="7529339" y="19299394"/>
              <a:ext cx="145936" cy="98621"/>
            </a:xfrm>
            <a:custGeom>
              <a:avLst/>
              <a:gdLst/>
              <a:ahLst/>
              <a:cxnLst/>
              <a:rect l="0" t="0" r="0" b="0"/>
              <a:pathLst>
                <a:path w="145936" h="98621">
                  <a:moveTo>
                    <a:pt x="9065" y="0"/>
                  </a:moveTo>
                  <a:lnTo>
                    <a:pt x="732" y="48930"/>
                  </a:lnTo>
                  <a:lnTo>
                    <a:pt x="0" y="64205"/>
                  </a:lnTo>
                  <a:lnTo>
                    <a:pt x="1852" y="69709"/>
                  </a:lnTo>
                  <a:lnTo>
                    <a:pt x="5426" y="68699"/>
                  </a:lnTo>
                  <a:lnTo>
                    <a:pt x="27973" y="39047"/>
                  </a:lnTo>
                  <a:lnTo>
                    <a:pt x="34538" y="36559"/>
                  </a:lnTo>
                  <a:lnTo>
                    <a:pt x="41255" y="38410"/>
                  </a:lnTo>
                  <a:lnTo>
                    <a:pt x="48072" y="43154"/>
                  </a:lnTo>
                  <a:lnTo>
                    <a:pt x="52617" y="50995"/>
                  </a:lnTo>
                  <a:lnTo>
                    <a:pt x="57667" y="72187"/>
                  </a:lnTo>
                  <a:lnTo>
                    <a:pt x="61354" y="77370"/>
                  </a:lnTo>
                  <a:lnTo>
                    <a:pt x="66150" y="78486"/>
                  </a:lnTo>
                  <a:lnTo>
                    <a:pt x="71689" y="76891"/>
                  </a:lnTo>
                  <a:lnTo>
                    <a:pt x="84081" y="62639"/>
                  </a:lnTo>
                  <a:lnTo>
                    <a:pt x="111100" y="26541"/>
                  </a:lnTo>
                  <a:lnTo>
                    <a:pt x="115693" y="25883"/>
                  </a:lnTo>
                  <a:lnTo>
                    <a:pt x="118755" y="30123"/>
                  </a:lnTo>
                  <a:lnTo>
                    <a:pt x="120797" y="37628"/>
                  </a:lnTo>
                  <a:lnTo>
                    <a:pt x="121045" y="95287"/>
                  </a:lnTo>
                  <a:lnTo>
                    <a:pt x="124662" y="98620"/>
                  </a:lnTo>
                  <a:lnTo>
                    <a:pt x="129414" y="97332"/>
                  </a:lnTo>
                  <a:lnTo>
                    <a:pt x="134921" y="92963"/>
                  </a:lnTo>
                  <a:lnTo>
                    <a:pt x="141040" y="81871"/>
                  </a:lnTo>
                  <a:lnTo>
                    <a:pt x="145935" y="631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4" name="Freeform 723"/>
            <p:cNvSpPr/>
            <p:nvPr/>
          </p:nvSpPr>
          <p:spPr>
            <a:xfrm>
              <a:off x="7722259" y="19141467"/>
              <a:ext cx="47773" cy="336912"/>
            </a:xfrm>
            <a:custGeom>
              <a:avLst/>
              <a:gdLst/>
              <a:ahLst/>
              <a:cxnLst/>
              <a:rect l="0" t="0" r="0" b="0"/>
              <a:pathLst>
                <a:path w="47773" h="336912">
                  <a:moveTo>
                    <a:pt x="47772" y="0"/>
                  </a:moveTo>
                  <a:lnTo>
                    <a:pt x="42183" y="58616"/>
                  </a:lnTo>
                  <a:lnTo>
                    <a:pt x="29813" y="112790"/>
                  </a:lnTo>
                  <a:lnTo>
                    <a:pt x="16105" y="168552"/>
                  </a:lnTo>
                  <a:lnTo>
                    <a:pt x="7722" y="224625"/>
                  </a:lnTo>
                  <a:lnTo>
                    <a:pt x="0" y="286829"/>
                  </a:lnTo>
                  <a:lnTo>
                    <a:pt x="5658" y="3369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5" name="Freeform 724"/>
            <p:cNvSpPr/>
            <p:nvPr/>
          </p:nvSpPr>
          <p:spPr>
            <a:xfrm>
              <a:off x="7780559" y="19246750"/>
              <a:ext cx="93691" cy="126344"/>
            </a:xfrm>
            <a:custGeom>
              <a:avLst/>
              <a:gdLst/>
              <a:ahLst/>
              <a:cxnLst/>
              <a:rect l="0" t="0" r="0" b="0"/>
              <a:pathLst>
                <a:path w="93691" h="126344">
                  <a:moveTo>
                    <a:pt x="73700" y="0"/>
                  </a:moveTo>
                  <a:lnTo>
                    <a:pt x="49653" y="9576"/>
                  </a:lnTo>
                  <a:lnTo>
                    <a:pt x="35326" y="20244"/>
                  </a:lnTo>
                  <a:lnTo>
                    <a:pt x="19696" y="44993"/>
                  </a:lnTo>
                  <a:lnTo>
                    <a:pt x="20150" y="52223"/>
                  </a:lnTo>
                  <a:lnTo>
                    <a:pt x="23962" y="58212"/>
                  </a:lnTo>
                  <a:lnTo>
                    <a:pt x="37556" y="67987"/>
                  </a:lnTo>
                  <a:lnTo>
                    <a:pt x="85015" y="87448"/>
                  </a:lnTo>
                  <a:lnTo>
                    <a:pt x="90602" y="93393"/>
                  </a:lnTo>
                  <a:lnTo>
                    <a:pt x="93157" y="100867"/>
                  </a:lnTo>
                  <a:lnTo>
                    <a:pt x="93690" y="109359"/>
                  </a:lnTo>
                  <a:lnTo>
                    <a:pt x="89366" y="115020"/>
                  </a:lnTo>
                  <a:lnTo>
                    <a:pt x="72084" y="121311"/>
                  </a:lnTo>
                  <a:lnTo>
                    <a:pt x="18750" y="125679"/>
                  </a:lnTo>
                  <a:lnTo>
                    <a:pt x="0" y="1263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51" name="Group 750"/>
          <p:cNvGrpSpPr/>
          <p:nvPr/>
        </p:nvGrpSpPr>
        <p:grpSpPr>
          <a:xfrm>
            <a:off x="5253720" y="20415414"/>
            <a:ext cx="2421670" cy="979152"/>
            <a:chOff x="5253720" y="20415414"/>
            <a:chExt cx="2421670" cy="979152"/>
          </a:xfrm>
        </p:grpSpPr>
        <p:sp>
          <p:nvSpPr>
            <p:cNvPr id="727" name="Freeform 726"/>
            <p:cNvSpPr/>
            <p:nvPr/>
          </p:nvSpPr>
          <p:spPr>
            <a:xfrm>
              <a:off x="5298362" y="20415414"/>
              <a:ext cx="123815" cy="482618"/>
            </a:xfrm>
            <a:custGeom>
              <a:avLst/>
              <a:gdLst/>
              <a:ahLst/>
              <a:cxnLst/>
              <a:rect l="0" t="0" r="0" b="0"/>
              <a:pathLst>
                <a:path w="123815" h="482618">
                  <a:moveTo>
                    <a:pt x="39586" y="0"/>
                  </a:moveTo>
                  <a:lnTo>
                    <a:pt x="39586" y="48930"/>
                  </a:lnTo>
                  <a:lnTo>
                    <a:pt x="39586" y="108061"/>
                  </a:lnTo>
                  <a:lnTo>
                    <a:pt x="31252" y="170555"/>
                  </a:lnTo>
                  <a:lnTo>
                    <a:pt x="23902" y="225023"/>
                  </a:lnTo>
                  <a:lnTo>
                    <a:pt x="11185" y="284351"/>
                  </a:lnTo>
                  <a:lnTo>
                    <a:pt x="2055" y="345776"/>
                  </a:lnTo>
                  <a:lnTo>
                    <a:pt x="0" y="402059"/>
                  </a:lnTo>
                  <a:lnTo>
                    <a:pt x="7449" y="452271"/>
                  </a:lnTo>
                  <a:lnTo>
                    <a:pt x="17894" y="474360"/>
                  </a:lnTo>
                  <a:lnTo>
                    <a:pt x="25125" y="480017"/>
                  </a:lnTo>
                  <a:lnTo>
                    <a:pt x="33455" y="482617"/>
                  </a:lnTo>
                  <a:lnTo>
                    <a:pt x="52069" y="482389"/>
                  </a:lnTo>
                  <a:lnTo>
                    <a:pt x="103014" y="469557"/>
                  </a:lnTo>
                  <a:lnTo>
                    <a:pt x="114570" y="462934"/>
                  </a:lnTo>
                  <a:lnTo>
                    <a:pt x="123814" y="4527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8" name="Freeform 727"/>
            <p:cNvSpPr/>
            <p:nvPr/>
          </p:nvSpPr>
          <p:spPr>
            <a:xfrm>
              <a:off x="5253720" y="20678626"/>
              <a:ext cx="115814" cy="31586"/>
            </a:xfrm>
            <a:custGeom>
              <a:avLst/>
              <a:gdLst/>
              <a:ahLst/>
              <a:cxnLst/>
              <a:rect l="0" t="0" r="0" b="0"/>
              <a:pathLst>
                <a:path w="115814" h="31586">
                  <a:moveTo>
                    <a:pt x="0" y="0"/>
                  </a:moveTo>
                  <a:lnTo>
                    <a:pt x="11178" y="11179"/>
                  </a:lnTo>
                  <a:lnTo>
                    <a:pt x="29145" y="16667"/>
                  </a:lnTo>
                  <a:lnTo>
                    <a:pt x="88803" y="27714"/>
                  </a:lnTo>
                  <a:lnTo>
                    <a:pt x="115813" y="315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9" name="Freeform 728"/>
            <p:cNvSpPr/>
            <p:nvPr/>
          </p:nvSpPr>
          <p:spPr>
            <a:xfrm>
              <a:off x="5441010" y="20689155"/>
              <a:ext cx="307550" cy="210571"/>
            </a:xfrm>
            <a:custGeom>
              <a:avLst/>
              <a:gdLst/>
              <a:ahLst/>
              <a:cxnLst/>
              <a:rect l="0" t="0" r="0" b="0"/>
              <a:pathLst>
                <a:path w="307550" h="210571">
                  <a:moveTo>
                    <a:pt x="54865" y="0"/>
                  </a:moveTo>
                  <a:lnTo>
                    <a:pt x="30819" y="17981"/>
                  </a:lnTo>
                  <a:lnTo>
                    <a:pt x="16492" y="34897"/>
                  </a:lnTo>
                  <a:lnTo>
                    <a:pt x="862" y="75331"/>
                  </a:lnTo>
                  <a:lnTo>
                    <a:pt x="0" y="118767"/>
                  </a:lnTo>
                  <a:lnTo>
                    <a:pt x="7474" y="140913"/>
                  </a:lnTo>
                  <a:lnTo>
                    <a:pt x="12743" y="150095"/>
                  </a:lnTo>
                  <a:lnTo>
                    <a:pt x="18595" y="153876"/>
                  </a:lnTo>
                  <a:lnTo>
                    <a:pt x="24836" y="154056"/>
                  </a:lnTo>
                  <a:lnTo>
                    <a:pt x="38009" y="148019"/>
                  </a:lnTo>
                  <a:lnTo>
                    <a:pt x="51663" y="137536"/>
                  </a:lnTo>
                  <a:lnTo>
                    <a:pt x="62411" y="118840"/>
                  </a:lnTo>
                  <a:lnTo>
                    <a:pt x="81379" y="64522"/>
                  </a:lnTo>
                  <a:lnTo>
                    <a:pt x="83069" y="66412"/>
                  </a:lnTo>
                  <a:lnTo>
                    <a:pt x="89274" y="125357"/>
                  </a:lnTo>
                  <a:lnTo>
                    <a:pt x="91842" y="136214"/>
                  </a:lnTo>
                  <a:lnTo>
                    <a:pt x="97064" y="142281"/>
                  </a:lnTo>
                  <a:lnTo>
                    <a:pt x="104055" y="145157"/>
                  </a:lnTo>
                  <a:lnTo>
                    <a:pt x="112225" y="145905"/>
                  </a:lnTo>
                  <a:lnTo>
                    <a:pt x="120011" y="142894"/>
                  </a:lnTo>
                  <a:lnTo>
                    <a:pt x="134902" y="130189"/>
                  </a:lnTo>
                  <a:lnTo>
                    <a:pt x="157459" y="90880"/>
                  </a:lnTo>
                  <a:lnTo>
                    <a:pt x="165376" y="87493"/>
                  </a:lnTo>
                  <a:lnTo>
                    <a:pt x="174163" y="86404"/>
                  </a:lnTo>
                  <a:lnTo>
                    <a:pt x="180020" y="91528"/>
                  </a:lnTo>
                  <a:lnTo>
                    <a:pt x="186529" y="112818"/>
                  </a:lnTo>
                  <a:lnTo>
                    <a:pt x="190193" y="152101"/>
                  </a:lnTo>
                  <a:lnTo>
                    <a:pt x="193047" y="158722"/>
                  </a:lnTo>
                  <a:lnTo>
                    <a:pt x="197290" y="160797"/>
                  </a:lnTo>
                  <a:lnTo>
                    <a:pt x="202457" y="159840"/>
                  </a:lnTo>
                  <a:lnTo>
                    <a:pt x="207072" y="155693"/>
                  </a:lnTo>
                  <a:lnTo>
                    <a:pt x="232129" y="102955"/>
                  </a:lnTo>
                  <a:lnTo>
                    <a:pt x="239722" y="97883"/>
                  </a:lnTo>
                  <a:lnTo>
                    <a:pt x="248293" y="99180"/>
                  </a:lnTo>
                  <a:lnTo>
                    <a:pt x="257516" y="104724"/>
                  </a:lnTo>
                  <a:lnTo>
                    <a:pt x="263666" y="114271"/>
                  </a:lnTo>
                  <a:lnTo>
                    <a:pt x="279933" y="176932"/>
                  </a:lnTo>
                  <a:lnTo>
                    <a:pt x="289816" y="192889"/>
                  </a:lnTo>
                  <a:lnTo>
                    <a:pt x="307549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0" name="Freeform 729"/>
            <p:cNvSpPr/>
            <p:nvPr/>
          </p:nvSpPr>
          <p:spPr>
            <a:xfrm>
              <a:off x="5833399" y="20562703"/>
              <a:ext cx="166091" cy="326626"/>
            </a:xfrm>
            <a:custGeom>
              <a:avLst/>
              <a:gdLst/>
              <a:ahLst/>
              <a:cxnLst/>
              <a:rect l="0" t="0" r="0" b="0"/>
              <a:pathLst>
                <a:path w="166091" h="326626">
                  <a:moveTo>
                    <a:pt x="41502" y="110"/>
                  </a:moveTo>
                  <a:lnTo>
                    <a:pt x="26848" y="55252"/>
                  </a:lnTo>
                  <a:lnTo>
                    <a:pt x="13304" y="113385"/>
                  </a:lnTo>
                  <a:lnTo>
                    <a:pt x="2483" y="176860"/>
                  </a:lnTo>
                  <a:lnTo>
                    <a:pt x="0" y="234805"/>
                  </a:lnTo>
                  <a:lnTo>
                    <a:pt x="5158" y="288408"/>
                  </a:lnTo>
                  <a:lnTo>
                    <a:pt x="11424" y="302273"/>
                  </a:lnTo>
                  <a:lnTo>
                    <a:pt x="30863" y="320799"/>
                  </a:lnTo>
                  <a:lnTo>
                    <a:pt x="41429" y="325035"/>
                  </a:lnTo>
                  <a:lnTo>
                    <a:pt x="62527" y="326625"/>
                  </a:lnTo>
                  <a:lnTo>
                    <a:pt x="83602" y="317194"/>
                  </a:lnTo>
                  <a:lnTo>
                    <a:pt x="104667" y="298964"/>
                  </a:lnTo>
                  <a:lnTo>
                    <a:pt x="133917" y="256985"/>
                  </a:lnTo>
                  <a:lnTo>
                    <a:pt x="149863" y="214391"/>
                  </a:lnTo>
                  <a:lnTo>
                    <a:pt x="158963" y="158077"/>
                  </a:lnTo>
                  <a:lnTo>
                    <a:pt x="166090" y="101894"/>
                  </a:lnTo>
                  <a:lnTo>
                    <a:pt x="156161" y="43150"/>
                  </a:lnTo>
                  <a:lnTo>
                    <a:pt x="148614" y="22749"/>
                  </a:lnTo>
                  <a:lnTo>
                    <a:pt x="137460" y="5883"/>
                  </a:lnTo>
                  <a:lnTo>
                    <a:pt x="128871" y="1618"/>
                  </a:lnTo>
                  <a:lnTo>
                    <a:pt x="106850" y="0"/>
                  </a:lnTo>
                  <a:lnTo>
                    <a:pt x="84583" y="12540"/>
                  </a:lnTo>
                  <a:lnTo>
                    <a:pt x="47282" y="47539"/>
                  </a:lnTo>
                  <a:lnTo>
                    <a:pt x="30217" y="86562"/>
                  </a:lnTo>
                  <a:lnTo>
                    <a:pt x="28929" y="135170"/>
                  </a:lnTo>
                  <a:lnTo>
                    <a:pt x="41547" y="175438"/>
                  </a:lnTo>
                  <a:lnTo>
                    <a:pt x="65692" y="204007"/>
                  </a:lnTo>
                  <a:lnTo>
                    <a:pt x="91248" y="213563"/>
                  </a:lnTo>
                  <a:lnTo>
                    <a:pt x="136259" y="22120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1" name="Freeform 730"/>
            <p:cNvSpPr/>
            <p:nvPr/>
          </p:nvSpPr>
          <p:spPr>
            <a:xfrm>
              <a:off x="6159171" y="20630923"/>
              <a:ext cx="73700" cy="5592"/>
            </a:xfrm>
            <a:custGeom>
              <a:avLst/>
              <a:gdLst/>
              <a:ahLst/>
              <a:cxnLst/>
              <a:rect l="0" t="0" r="0" b="0"/>
              <a:pathLst>
                <a:path w="73700" h="5592">
                  <a:moveTo>
                    <a:pt x="0" y="5591"/>
                  </a:moveTo>
                  <a:lnTo>
                    <a:pt x="16767" y="0"/>
                  </a:lnTo>
                  <a:lnTo>
                    <a:pt x="73699" y="559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2" name="Freeform 731"/>
            <p:cNvSpPr/>
            <p:nvPr/>
          </p:nvSpPr>
          <p:spPr>
            <a:xfrm>
              <a:off x="6148642" y="20762855"/>
              <a:ext cx="73701" cy="21058"/>
            </a:xfrm>
            <a:custGeom>
              <a:avLst/>
              <a:gdLst/>
              <a:ahLst/>
              <a:cxnLst/>
              <a:rect l="0" t="0" r="0" b="0"/>
              <a:pathLst>
                <a:path w="73701" h="21058">
                  <a:moveTo>
                    <a:pt x="0" y="0"/>
                  </a:moveTo>
                  <a:lnTo>
                    <a:pt x="16768" y="11179"/>
                  </a:lnTo>
                  <a:lnTo>
                    <a:pt x="73700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3" name="Freeform 732"/>
            <p:cNvSpPr/>
            <p:nvPr/>
          </p:nvSpPr>
          <p:spPr>
            <a:xfrm>
              <a:off x="6554349" y="20480917"/>
              <a:ext cx="141776" cy="292467"/>
            </a:xfrm>
            <a:custGeom>
              <a:avLst/>
              <a:gdLst/>
              <a:ahLst/>
              <a:cxnLst/>
              <a:rect l="0" t="0" r="0" b="0"/>
              <a:pathLst>
                <a:path w="141776" h="292467">
                  <a:moveTo>
                    <a:pt x="15433" y="29254"/>
                  </a:moveTo>
                  <a:lnTo>
                    <a:pt x="33414" y="13613"/>
                  </a:lnTo>
                  <a:lnTo>
                    <a:pt x="50330" y="5534"/>
                  </a:lnTo>
                  <a:lnTo>
                    <a:pt x="85175" y="0"/>
                  </a:lnTo>
                  <a:lnTo>
                    <a:pt x="108430" y="4944"/>
                  </a:lnTo>
                  <a:lnTo>
                    <a:pt x="119545" y="9537"/>
                  </a:lnTo>
                  <a:lnTo>
                    <a:pt x="126955" y="17278"/>
                  </a:lnTo>
                  <a:lnTo>
                    <a:pt x="135189" y="38359"/>
                  </a:lnTo>
                  <a:lnTo>
                    <a:pt x="134234" y="76536"/>
                  </a:lnTo>
                  <a:lnTo>
                    <a:pt x="126335" y="97451"/>
                  </a:lnTo>
                  <a:lnTo>
                    <a:pt x="97035" y="156037"/>
                  </a:lnTo>
                  <a:lnTo>
                    <a:pt x="57317" y="215686"/>
                  </a:lnTo>
                  <a:lnTo>
                    <a:pt x="12293" y="277276"/>
                  </a:lnTo>
                  <a:lnTo>
                    <a:pt x="2811" y="285849"/>
                  </a:lnTo>
                  <a:lnTo>
                    <a:pt x="0" y="290394"/>
                  </a:lnTo>
                  <a:lnTo>
                    <a:pt x="1635" y="292255"/>
                  </a:lnTo>
                  <a:lnTo>
                    <a:pt x="6235" y="292325"/>
                  </a:lnTo>
                  <a:lnTo>
                    <a:pt x="40002" y="279136"/>
                  </a:lnTo>
                  <a:lnTo>
                    <a:pt x="76005" y="281758"/>
                  </a:lnTo>
                  <a:lnTo>
                    <a:pt x="117085" y="290004"/>
                  </a:lnTo>
                  <a:lnTo>
                    <a:pt x="141775" y="29246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4" name="Freeform 733"/>
            <p:cNvSpPr/>
            <p:nvPr/>
          </p:nvSpPr>
          <p:spPr>
            <a:xfrm>
              <a:off x="6727710" y="20518902"/>
              <a:ext cx="135543" cy="286067"/>
            </a:xfrm>
            <a:custGeom>
              <a:avLst/>
              <a:gdLst/>
              <a:ahLst/>
              <a:cxnLst/>
              <a:rect l="0" t="0" r="0" b="0"/>
              <a:pathLst>
                <a:path w="135543" h="286067">
                  <a:moveTo>
                    <a:pt x="0" y="22855"/>
                  </a:moveTo>
                  <a:lnTo>
                    <a:pt x="62092" y="17264"/>
                  </a:lnTo>
                  <a:lnTo>
                    <a:pt x="105072" y="0"/>
                  </a:lnTo>
                  <a:lnTo>
                    <a:pt x="126247" y="219"/>
                  </a:lnTo>
                  <a:lnTo>
                    <a:pt x="132127" y="6593"/>
                  </a:lnTo>
                  <a:lnTo>
                    <a:pt x="135542" y="29276"/>
                  </a:lnTo>
                  <a:lnTo>
                    <a:pt x="130887" y="80519"/>
                  </a:lnTo>
                  <a:lnTo>
                    <a:pt x="125243" y="122962"/>
                  </a:lnTo>
                  <a:lnTo>
                    <a:pt x="118834" y="166782"/>
                  </a:lnTo>
                  <a:lnTo>
                    <a:pt x="109819" y="223166"/>
                  </a:lnTo>
                  <a:lnTo>
                    <a:pt x="105285" y="28606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5" name="Freeform 734"/>
            <p:cNvSpPr/>
            <p:nvPr/>
          </p:nvSpPr>
          <p:spPr>
            <a:xfrm>
              <a:off x="6790880" y="20647042"/>
              <a:ext cx="94758" cy="10529"/>
            </a:xfrm>
            <a:custGeom>
              <a:avLst/>
              <a:gdLst/>
              <a:ahLst/>
              <a:cxnLst/>
              <a:rect l="0" t="0" r="0" b="0"/>
              <a:pathLst>
                <a:path w="94758" h="10529">
                  <a:moveTo>
                    <a:pt x="0" y="0"/>
                  </a:moveTo>
                  <a:lnTo>
                    <a:pt x="37479" y="8332"/>
                  </a:lnTo>
                  <a:lnTo>
                    <a:pt x="94757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6" name="Freeform 735"/>
            <p:cNvSpPr/>
            <p:nvPr/>
          </p:nvSpPr>
          <p:spPr>
            <a:xfrm>
              <a:off x="6959771" y="20510171"/>
              <a:ext cx="94323" cy="168456"/>
            </a:xfrm>
            <a:custGeom>
              <a:avLst/>
              <a:gdLst/>
              <a:ahLst/>
              <a:cxnLst/>
              <a:rect l="0" t="0" r="0" b="0"/>
              <a:pathLst>
                <a:path w="94323" h="168456">
                  <a:moveTo>
                    <a:pt x="10094" y="0"/>
                  </a:moveTo>
                  <a:lnTo>
                    <a:pt x="1761" y="37478"/>
                  </a:lnTo>
                  <a:lnTo>
                    <a:pt x="0" y="88901"/>
                  </a:lnTo>
                  <a:lnTo>
                    <a:pt x="5283" y="124606"/>
                  </a:lnTo>
                  <a:lnTo>
                    <a:pt x="17314" y="143507"/>
                  </a:lnTo>
                  <a:lnTo>
                    <a:pt x="25436" y="151823"/>
                  </a:lnTo>
                  <a:lnTo>
                    <a:pt x="46939" y="161063"/>
                  </a:lnTo>
                  <a:lnTo>
                    <a:pt x="94322" y="1684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7" name="Freeform 736"/>
            <p:cNvSpPr/>
            <p:nvPr/>
          </p:nvSpPr>
          <p:spPr>
            <a:xfrm>
              <a:off x="7011979" y="20447000"/>
              <a:ext cx="63172" cy="347441"/>
            </a:xfrm>
            <a:custGeom>
              <a:avLst/>
              <a:gdLst/>
              <a:ahLst/>
              <a:cxnLst/>
              <a:rect l="0" t="0" r="0" b="0"/>
              <a:pathLst>
                <a:path w="63172" h="347441">
                  <a:moveTo>
                    <a:pt x="63171" y="0"/>
                  </a:moveTo>
                  <a:lnTo>
                    <a:pt x="44043" y="57385"/>
                  </a:lnTo>
                  <a:lnTo>
                    <a:pt x="27737" y="109810"/>
                  </a:lnTo>
                  <a:lnTo>
                    <a:pt x="14978" y="169797"/>
                  </a:lnTo>
                  <a:lnTo>
                    <a:pt x="4958" y="229685"/>
                  </a:lnTo>
                  <a:lnTo>
                    <a:pt x="979" y="293028"/>
                  </a:lnTo>
                  <a:lnTo>
                    <a:pt x="0" y="3474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8" name="Freeform 737"/>
            <p:cNvSpPr/>
            <p:nvPr/>
          </p:nvSpPr>
          <p:spPr>
            <a:xfrm>
              <a:off x="7117264" y="20668098"/>
              <a:ext cx="10529" cy="63172"/>
            </a:xfrm>
            <a:custGeom>
              <a:avLst/>
              <a:gdLst/>
              <a:ahLst/>
              <a:cxnLst/>
              <a:rect l="0" t="0" r="0" b="0"/>
              <a:pathLst>
                <a:path w="10529" h="63172">
                  <a:moveTo>
                    <a:pt x="10528" y="0"/>
                  </a:moveTo>
                  <a:lnTo>
                    <a:pt x="2196" y="34359"/>
                  </a:lnTo>
                  <a:lnTo>
                    <a:pt x="0" y="631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9" name="Freeform 738"/>
            <p:cNvSpPr/>
            <p:nvPr/>
          </p:nvSpPr>
          <p:spPr>
            <a:xfrm>
              <a:off x="7207017" y="20425943"/>
              <a:ext cx="116419" cy="325498"/>
            </a:xfrm>
            <a:custGeom>
              <a:avLst/>
              <a:gdLst/>
              <a:ahLst/>
              <a:cxnLst/>
              <a:rect l="0" t="0" r="0" b="0"/>
              <a:pathLst>
                <a:path w="116419" h="325498">
                  <a:moveTo>
                    <a:pt x="26060" y="0"/>
                  </a:moveTo>
                  <a:lnTo>
                    <a:pt x="17728" y="48931"/>
                  </a:lnTo>
                  <a:lnTo>
                    <a:pt x="10376" y="108060"/>
                  </a:lnTo>
                  <a:lnTo>
                    <a:pt x="4895" y="164801"/>
                  </a:lnTo>
                  <a:lnTo>
                    <a:pt x="0" y="221069"/>
                  </a:lnTo>
                  <a:lnTo>
                    <a:pt x="9604" y="282833"/>
                  </a:lnTo>
                  <a:lnTo>
                    <a:pt x="24954" y="317248"/>
                  </a:lnTo>
                  <a:lnTo>
                    <a:pt x="33512" y="322633"/>
                  </a:lnTo>
                  <a:lnTo>
                    <a:pt x="55498" y="325497"/>
                  </a:lnTo>
                  <a:lnTo>
                    <a:pt x="65573" y="322283"/>
                  </a:lnTo>
                  <a:lnTo>
                    <a:pt x="83006" y="309354"/>
                  </a:lnTo>
                  <a:lnTo>
                    <a:pt x="105974" y="271164"/>
                  </a:lnTo>
                  <a:lnTo>
                    <a:pt x="116418" y="228393"/>
                  </a:lnTo>
                  <a:lnTo>
                    <a:pt x="115545" y="221283"/>
                  </a:lnTo>
                  <a:lnTo>
                    <a:pt x="112623" y="218880"/>
                  </a:lnTo>
                  <a:lnTo>
                    <a:pt x="108335" y="219620"/>
                  </a:lnTo>
                  <a:lnTo>
                    <a:pt x="97332" y="229799"/>
                  </a:lnTo>
                  <a:lnTo>
                    <a:pt x="81104" y="255261"/>
                  </a:lnTo>
                  <a:lnTo>
                    <a:pt x="76794" y="264930"/>
                  </a:lnTo>
                  <a:lnTo>
                    <a:pt x="76260" y="273715"/>
                  </a:lnTo>
                  <a:lnTo>
                    <a:pt x="89232" y="3158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0" name="Freeform 739"/>
            <p:cNvSpPr/>
            <p:nvPr/>
          </p:nvSpPr>
          <p:spPr>
            <a:xfrm>
              <a:off x="7359419" y="20493504"/>
              <a:ext cx="178986" cy="265815"/>
            </a:xfrm>
            <a:custGeom>
              <a:avLst/>
              <a:gdLst/>
              <a:ahLst/>
              <a:cxnLst/>
              <a:rect l="0" t="0" r="0" b="0"/>
              <a:pathLst>
                <a:path w="178986" h="265815">
                  <a:moveTo>
                    <a:pt x="0" y="27195"/>
                  </a:moveTo>
                  <a:lnTo>
                    <a:pt x="5590" y="10427"/>
                  </a:lnTo>
                  <a:lnTo>
                    <a:pt x="13086" y="5488"/>
                  </a:lnTo>
                  <a:lnTo>
                    <a:pt x="37012" y="0"/>
                  </a:lnTo>
                  <a:lnTo>
                    <a:pt x="60904" y="3801"/>
                  </a:lnTo>
                  <a:lnTo>
                    <a:pt x="72188" y="8089"/>
                  </a:lnTo>
                  <a:lnTo>
                    <a:pt x="78541" y="16799"/>
                  </a:lnTo>
                  <a:lnTo>
                    <a:pt x="82481" y="42071"/>
                  </a:lnTo>
                  <a:lnTo>
                    <a:pt x="75478" y="103617"/>
                  </a:lnTo>
                  <a:lnTo>
                    <a:pt x="59434" y="163038"/>
                  </a:lnTo>
                  <a:lnTo>
                    <a:pt x="42085" y="219693"/>
                  </a:lnTo>
                  <a:lnTo>
                    <a:pt x="38585" y="232736"/>
                  </a:lnTo>
                  <a:lnTo>
                    <a:pt x="38592" y="243771"/>
                  </a:lnTo>
                  <a:lnTo>
                    <a:pt x="44838" y="262270"/>
                  </a:lnTo>
                  <a:lnTo>
                    <a:pt x="50949" y="265800"/>
                  </a:lnTo>
                  <a:lnTo>
                    <a:pt x="58532" y="265814"/>
                  </a:lnTo>
                  <a:lnTo>
                    <a:pt x="85973" y="254655"/>
                  </a:lnTo>
                  <a:lnTo>
                    <a:pt x="148965" y="215035"/>
                  </a:lnTo>
                  <a:lnTo>
                    <a:pt x="156632" y="213253"/>
                  </a:lnTo>
                  <a:lnTo>
                    <a:pt x="178985" y="21670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1" name="Freeform 740"/>
            <p:cNvSpPr/>
            <p:nvPr/>
          </p:nvSpPr>
          <p:spPr>
            <a:xfrm>
              <a:off x="7540698" y="20476509"/>
              <a:ext cx="102992" cy="328460"/>
            </a:xfrm>
            <a:custGeom>
              <a:avLst/>
              <a:gdLst/>
              <a:ahLst/>
              <a:cxnLst/>
              <a:rect l="0" t="0" r="0" b="0"/>
              <a:pathLst>
                <a:path w="102992" h="328460">
                  <a:moveTo>
                    <a:pt x="102991" y="54718"/>
                  </a:moveTo>
                  <a:lnTo>
                    <a:pt x="82748" y="10755"/>
                  </a:lnTo>
                  <a:lnTo>
                    <a:pt x="75458" y="5522"/>
                  </a:lnTo>
                  <a:lnTo>
                    <a:pt x="67088" y="3203"/>
                  </a:lnTo>
                  <a:lnTo>
                    <a:pt x="57999" y="2828"/>
                  </a:lnTo>
                  <a:lnTo>
                    <a:pt x="49599" y="7257"/>
                  </a:lnTo>
                  <a:lnTo>
                    <a:pt x="34028" y="24655"/>
                  </a:lnTo>
                  <a:lnTo>
                    <a:pt x="5449" y="86437"/>
                  </a:lnTo>
                  <a:lnTo>
                    <a:pt x="0" y="123518"/>
                  </a:lnTo>
                  <a:lnTo>
                    <a:pt x="4965" y="144179"/>
                  </a:lnTo>
                  <a:lnTo>
                    <a:pt x="9564" y="152963"/>
                  </a:lnTo>
                  <a:lnTo>
                    <a:pt x="14970" y="156479"/>
                  </a:lnTo>
                  <a:lnTo>
                    <a:pt x="20914" y="156484"/>
                  </a:lnTo>
                  <a:lnTo>
                    <a:pt x="27216" y="154148"/>
                  </a:lnTo>
                  <a:lnTo>
                    <a:pt x="47264" y="134093"/>
                  </a:lnTo>
                  <a:lnTo>
                    <a:pt x="66593" y="94703"/>
                  </a:lnTo>
                  <a:lnTo>
                    <a:pt x="85272" y="34998"/>
                  </a:lnTo>
                  <a:lnTo>
                    <a:pt x="95921" y="2473"/>
                  </a:lnTo>
                  <a:lnTo>
                    <a:pt x="98277" y="0"/>
                  </a:lnTo>
                  <a:lnTo>
                    <a:pt x="99849" y="3031"/>
                  </a:lnTo>
                  <a:lnTo>
                    <a:pt x="102577" y="61342"/>
                  </a:lnTo>
                  <a:lnTo>
                    <a:pt x="102909" y="117812"/>
                  </a:lnTo>
                  <a:lnTo>
                    <a:pt x="102974" y="174025"/>
                  </a:lnTo>
                  <a:lnTo>
                    <a:pt x="102986" y="227329"/>
                  </a:lnTo>
                  <a:lnTo>
                    <a:pt x="95755" y="289073"/>
                  </a:lnTo>
                  <a:lnTo>
                    <a:pt x="92463" y="32845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2" name="Freeform 741"/>
            <p:cNvSpPr/>
            <p:nvPr/>
          </p:nvSpPr>
          <p:spPr>
            <a:xfrm>
              <a:off x="6601368" y="20920792"/>
              <a:ext cx="1052851" cy="52462"/>
            </a:xfrm>
            <a:custGeom>
              <a:avLst/>
              <a:gdLst/>
              <a:ahLst/>
              <a:cxnLst/>
              <a:rect l="0" t="0" r="0" b="0"/>
              <a:pathLst>
                <a:path w="1052851" h="52462">
                  <a:moveTo>
                    <a:pt x="0" y="10519"/>
                  </a:moveTo>
                  <a:lnTo>
                    <a:pt x="11178" y="21697"/>
                  </a:lnTo>
                  <a:lnTo>
                    <a:pt x="29145" y="27185"/>
                  </a:lnTo>
                  <a:lnTo>
                    <a:pt x="84396" y="36297"/>
                  </a:lnTo>
                  <a:lnTo>
                    <a:pt x="140040" y="45974"/>
                  </a:lnTo>
                  <a:lnTo>
                    <a:pt x="189802" y="50659"/>
                  </a:lnTo>
                  <a:lnTo>
                    <a:pt x="250950" y="52048"/>
                  </a:lnTo>
                  <a:lnTo>
                    <a:pt x="304163" y="52461"/>
                  </a:lnTo>
                  <a:lnTo>
                    <a:pt x="365234" y="45363"/>
                  </a:lnTo>
                  <a:lnTo>
                    <a:pt x="415233" y="41902"/>
                  </a:lnTo>
                  <a:lnTo>
                    <a:pt x="467093" y="35155"/>
                  </a:lnTo>
                  <a:lnTo>
                    <a:pt x="518333" y="31467"/>
                  </a:lnTo>
                  <a:lnTo>
                    <a:pt x="581281" y="20332"/>
                  </a:lnTo>
                  <a:lnTo>
                    <a:pt x="632365" y="10307"/>
                  </a:lnTo>
                  <a:lnTo>
                    <a:pt x="684546" y="3047"/>
                  </a:lnTo>
                  <a:lnTo>
                    <a:pt x="737052" y="895"/>
                  </a:lnTo>
                  <a:lnTo>
                    <a:pt x="786534" y="258"/>
                  </a:lnTo>
                  <a:lnTo>
                    <a:pt x="845176" y="42"/>
                  </a:lnTo>
                  <a:lnTo>
                    <a:pt x="904159" y="0"/>
                  </a:lnTo>
                  <a:lnTo>
                    <a:pt x="957321" y="1163"/>
                  </a:lnTo>
                  <a:lnTo>
                    <a:pt x="1011623" y="8324"/>
                  </a:lnTo>
                  <a:lnTo>
                    <a:pt x="1052850" y="1051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3" name="Freeform 742"/>
            <p:cNvSpPr/>
            <p:nvPr/>
          </p:nvSpPr>
          <p:spPr>
            <a:xfrm>
              <a:off x="6685595" y="20983953"/>
              <a:ext cx="31587" cy="410613"/>
            </a:xfrm>
            <a:custGeom>
              <a:avLst/>
              <a:gdLst/>
              <a:ahLst/>
              <a:cxnLst/>
              <a:rect l="0" t="0" r="0" b="0"/>
              <a:pathLst>
                <a:path w="31587" h="410613">
                  <a:moveTo>
                    <a:pt x="31586" y="0"/>
                  </a:moveTo>
                  <a:lnTo>
                    <a:pt x="31586" y="44368"/>
                  </a:lnTo>
                  <a:lnTo>
                    <a:pt x="30416" y="103094"/>
                  </a:lnTo>
                  <a:lnTo>
                    <a:pt x="24351" y="155198"/>
                  </a:lnTo>
                  <a:lnTo>
                    <a:pt x="20864" y="216261"/>
                  </a:lnTo>
                  <a:lnTo>
                    <a:pt x="12917" y="273825"/>
                  </a:lnTo>
                  <a:lnTo>
                    <a:pt x="3608" y="336706"/>
                  </a:lnTo>
                  <a:lnTo>
                    <a:pt x="713" y="383967"/>
                  </a:lnTo>
                  <a:lnTo>
                    <a:pt x="0" y="4106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4" name="Freeform 743"/>
            <p:cNvSpPr/>
            <p:nvPr/>
          </p:nvSpPr>
          <p:spPr>
            <a:xfrm>
              <a:off x="6759295" y="21082937"/>
              <a:ext cx="141618" cy="280043"/>
            </a:xfrm>
            <a:custGeom>
              <a:avLst/>
              <a:gdLst/>
              <a:ahLst/>
              <a:cxnLst/>
              <a:rect l="0" t="0" r="0" b="0"/>
              <a:pathLst>
                <a:path w="141618" h="280043">
                  <a:moveTo>
                    <a:pt x="0" y="48415"/>
                  </a:moveTo>
                  <a:lnTo>
                    <a:pt x="9575" y="24368"/>
                  </a:lnTo>
                  <a:lnTo>
                    <a:pt x="20243" y="10042"/>
                  </a:lnTo>
                  <a:lnTo>
                    <a:pt x="39023" y="2115"/>
                  </a:lnTo>
                  <a:lnTo>
                    <a:pt x="50582" y="0"/>
                  </a:lnTo>
                  <a:lnTo>
                    <a:pt x="60628" y="931"/>
                  </a:lnTo>
                  <a:lnTo>
                    <a:pt x="78028" y="8203"/>
                  </a:lnTo>
                  <a:lnTo>
                    <a:pt x="82435" y="16928"/>
                  </a:lnTo>
                  <a:lnTo>
                    <a:pt x="84211" y="42220"/>
                  </a:lnTo>
                  <a:lnTo>
                    <a:pt x="78634" y="78165"/>
                  </a:lnTo>
                  <a:lnTo>
                    <a:pt x="63983" y="105453"/>
                  </a:lnTo>
                  <a:lnTo>
                    <a:pt x="63713" y="112178"/>
                  </a:lnTo>
                  <a:lnTo>
                    <a:pt x="67041" y="117830"/>
                  </a:lnTo>
                  <a:lnTo>
                    <a:pt x="72770" y="122768"/>
                  </a:lnTo>
                  <a:lnTo>
                    <a:pt x="80099" y="124890"/>
                  </a:lnTo>
                  <a:lnTo>
                    <a:pt x="127185" y="128301"/>
                  </a:lnTo>
                  <a:lnTo>
                    <a:pt x="133923" y="134428"/>
                  </a:lnTo>
                  <a:lnTo>
                    <a:pt x="141410" y="153714"/>
                  </a:lnTo>
                  <a:lnTo>
                    <a:pt x="141617" y="174762"/>
                  </a:lnTo>
                  <a:lnTo>
                    <a:pt x="132220" y="216872"/>
                  </a:lnTo>
                  <a:lnTo>
                    <a:pt x="116905" y="242868"/>
                  </a:lnTo>
                  <a:lnTo>
                    <a:pt x="84228" y="2800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5" name="Freeform 744"/>
            <p:cNvSpPr/>
            <p:nvPr/>
          </p:nvSpPr>
          <p:spPr>
            <a:xfrm>
              <a:off x="6959337" y="21076048"/>
              <a:ext cx="106555" cy="260157"/>
            </a:xfrm>
            <a:custGeom>
              <a:avLst/>
              <a:gdLst/>
              <a:ahLst/>
              <a:cxnLst/>
              <a:rect l="0" t="0" r="0" b="0"/>
              <a:pathLst>
                <a:path w="106555" h="260157">
                  <a:moveTo>
                    <a:pt x="0" y="23718"/>
                  </a:moveTo>
                  <a:lnTo>
                    <a:pt x="17981" y="8077"/>
                  </a:lnTo>
                  <a:lnTo>
                    <a:pt x="34898" y="0"/>
                  </a:lnTo>
                  <a:lnTo>
                    <a:pt x="75331" y="53"/>
                  </a:lnTo>
                  <a:lnTo>
                    <a:pt x="86485" y="5603"/>
                  </a:lnTo>
                  <a:lnTo>
                    <a:pt x="101999" y="24245"/>
                  </a:lnTo>
                  <a:lnTo>
                    <a:pt x="106554" y="48129"/>
                  </a:lnTo>
                  <a:lnTo>
                    <a:pt x="102542" y="94123"/>
                  </a:lnTo>
                  <a:lnTo>
                    <a:pt x="95876" y="127539"/>
                  </a:lnTo>
                  <a:lnTo>
                    <a:pt x="71492" y="181683"/>
                  </a:lnTo>
                  <a:lnTo>
                    <a:pt x="44480" y="242627"/>
                  </a:lnTo>
                  <a:lnTo>
                    <a:pt x="40182" y="253885"/>
                  </a:lnTo>
                  <a:lnTo>
                    <a:pt x="40826" y="259051"/>
                  </a:lnTo>
                  <a:lnTo>
                    <a:pt x="44764" y="260156"/>
                  </a:lnTo>
                  <a:lnTo>
                    <a:pt x="63170" y="25534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6" name="Freeform 745"/>
            <p:cNvSpPr/>
            <p:nvPr/>
          </p:nvSpPr>
          <p:spPr>
            <a:xfrm>
              <a:off x="7117264" y="21278750"/>
              <a:ext cx="10529" cy="42117"/>
            </a:xfrm>
            <a:custGeom>
              <a:avLst/>
              <a:gdLst/>
              <a:ahLst/>
              <a:cxnLst/>
              <a:rect l="0" t="0" r="0" b="0"/>
              <a:pathLst>
                <a:path w="10529" h="42117">
                  <a:moveTo>
                    <a:pt x="10528" y="0"/>
                  </a:moveTo>
                  <a:lnTo>
                    <a:pt x="0" y="4211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7" name="Freeform 746"/>
            <p:cNvSpPr/>
            <p:nvPr/>
          </p:nvSpPr>
          <p:spPr>
            <a:xfrm>
              <a:off x="7222983" y="21089238"/>
              <a:ext cx="52210" cy="147400"/>
            </a:xfrm>
            <a:custGeom>
              <a:avLst/>
              <a:gdLst/>
              <a:ahLst/>
              <a:cxnLst/>
              <a:rect l="0" t="0" r="0" b="0"/>
              <a:pathLst>
                <a:path w="52210" h="147400">
                  <a:moveTo>
                    <a:pt x="10094" y="0"/>
                  </a:moveTo>
                  <a:lnTo>
                    <a:pt x="1762" y="37478"/>
                  </a:lnTo>
                  <a:lnTo>
                    <a:pt x="0" y="94492"/>
                  </a:lnTo>
                  <a:lnTo>
                    <a:pt x="5284" y="133672"/>
                  </a:lnTo>
                  <a:lnTo>
                    <a:pt x="11566" y="140587"/>
                  </a:lnTo>
                  <a:lnTo>
                    <a:pt x="20435" y="144027"/>
                  </a:lnTo>
                  <a:lnTo>
                    <a:pt x="52209" y="1473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8" name="Freeform 747"/>
            <p:cNvSpPr/>
            <p:nvPr/>
          </p:nvSpPr>
          <p:spPr>
            <a:xfrm>
              <a:off x="7296249" y="21036596"/>
              <a:ext cx="31586" cy="347442"/>
            </a:xfrm>
            <a:custGeom>
              <a:avLst/>
              <a:gdLst/>
              <a:ahLst/>
              <a:cxnLst/>
              <a:rect l="0" t="0" r="0" b="0"/>
              <a:pathLst>
                <a:path w="31586" h="347442">
                  <a:moveTo>
                    <a:pt x="31585" y="0"/>
                  </a:moveTo>
                  <a:lnTo>
                    <a:pt x="14796" y="57383"/>
                  </a:lnTo>
                  <a:lnTo>
                    <a:pt x="11793" y="107469"/>
                  </a:lnTo>
                  <a:lnTo>
                    <a:pt x="7658" y="164382"/>
                  </a:lnTo>
                  <a:lnTo>
                    <a:pt x="1512" y="215353"/>
                  </a:lnTo>
                  <a:lnTo>
                    <a:pt x="299" y="277718"/>
                  </a:lnTo>
                  <a:lnTo>
                    <a:pt x="59" y="326952"/>
                  </a:lnTo>
                  <a:lnTo>
                    <a:pt x="0" y="3474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9" name="Freeform 748"/>
            <p:cNvSpPr/>
            <p:nvPr/>
          </p:nvSpPr>
          <p:spPr>
            <a:xfrm>
              <a:off x="7401783" y="21078710"/>
              <a:ext cx="77481" cy="284270"/>
            </a:xfrm>
            <a:custGeom>
              <a:avLst/>
              <a:gdLst/>
              <a:ahLst/>
              <a:cxnLst/>
              <a:rect l="0" t="0" r="0" b="0"/>
              <a:pathLst>
                <a:path w="77481" h="284270">
                  <a:moveTo>
                    <a:pt x="20808" y="0"/>
                  </a:moveTo>
                  <a:lnTo>
                    <a:pt x="9355" y="52049"/>
                  </a:lnTo>
                  <a:lnTo>
                    <a:pt x="2596" y="101990"/>
                  </a:lnTo>
                  <a:lnTo>
                    <a:pt x="594" y="155783"/>
                  </a:lnTo>
                  <a:lnTo>
                    <a:pt x="0" y="214222"/>
                  </a:lnTo>
                  <a:lnTo>
                    <a:pt x="2202" y="243779"/>
                  </a:lnTo>
                  <a:lnTo>
                    <a:pt x="10979" y="264714"/>
                  </a:lnTo>
                  <a:lnTo>
                    <a:pt x="16595" y="268892"/>
                  </a:lnTo>
                  <a:lnTo>
                    <a:pt x="22678" y="269338"/>
                  </a:lnTo>
                  <a:lnTo>
                    <a:pt x="35677" y="263596"/>
                  </a:lnTo>
                  <a:lnTo>
                    <a:pt x="49253" y="253245"/>
                  </a:lnTo>
                  <a:lnTo>
                    <a:pt x="59966" y="234606"/>
                  </a:lnTo>
                  <a:lnTo>
                    <a:pt x="76376" y="184511"/>
                  </a:lnTo>
                  <a:lnTo>
                    <a:pt x="77480" y="160384"/>
                  </a:lnTo>
                  <a:lnTo>
                    <a:pt x="76137" y="149036"/>
                  </a:lnTo>
                  <a:lnTo>
                    <a:pt x="72901" y="146151"/>
                  </a:lnTo>
                  <a:lnTo>
                    <a:pt x="68405" y="148907"/>
                  </a:lnTo>
                  <a:lnTo>
                    <a:pt x="63068" y="155423"/>
                  </a:lnTo>
                  <a:lnTo>
                    <a:pt x="49967" y="192540"/>
                  </a:lnTo>
                  <a:lnTo>
                    <a:pt x="44635" y="246738"/>
                  </a:lnTo>
                  <a:lnTo>
                    <a:pt x="52393" y="2842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0" name="Freeform 749"/>
            <p:cNvSpPr/>
            <p:nvPr/>
          </p:nvSpPr>
          <p:spPr>
            <a:xfrm>
              <a:off x="7538404" y="21012277"/>
              <a:ext cx="136986" cy="329646"/>
            </a:xfrm>
            <a:custGeom>
              <a:avLst/>
              <a:gdLst/>
              <a:ahLst/>
              <a:cxnLst/>
              <a:rect l="0" t="0" r="0" b="0"/>
              <a:pathLst>
                <a:path w="136986" h="329646">
                  <a:moveTo>
                    <a:pt x="0" y="34847"/>
                  </a:moveTo>
                  <a:lnTo>
                    <a:pt x="5589" y="18079"/>
                  </a:lnTo>
                  <a:lnTo>
                    <a:pt x="17692" y="6728"/>
                  </a:lnTo>
                  <a:lnTo>
                    <a:pt x="25832" y="2063"/>
                  </a:lnTo>
                  <a:lnTo>
                    <a:pt x="44237" y="0"/>
                  </a:lnTo>
                  <a:lnTo>
                    <a:pt x="54057" y="1086"/>
                  </a:lnTo>
                  <a:lnTo>
                    <a:pt x="61774" y="5320"/>
                  </a:lnTo>
                  <a:lnTo>
                    <a:pt x="73468" y="19384"/>
                  </a:lnTo>
                  <a:lnTo>
                    <a:pt x="81040" y="52623"/>
                  </a:lnTo>
                  <a:lnTo>
                    <a:pt x="72105" y="92106"/>
                  </a:lnTo>
                  <a:lnTo>
                    <a:pt x="41442" y="155096"/>
                  </a:lnTo>
                  <a:lnTo>
                    <a:pt x="34647" y="164146"/>
                  </a:lnTo>
                  <a:lnTo>
                    <a:pt x="33626" y="167841"/>
                  </a:lnTo>
                  <a:lnTo>
                    <a:pt x="36456" y="167963"/>
                  </a:lnTo>
                  <a:lnTo>
                    <a:pt x="71802" y="151349"/>
                  </a:lnTo>
                  <a:lnTo>
                    <a:pt x="82963" y="149950"/>
                  </a:lnTo>
                  <a:lnTo>
                    <a:pt x="104723" y="154634"/>
                  </a:lnTo>
                  <a:lnTo>
                    <a:pt x="122973" y="167634"/>
                  </a:lnTo>
                  <a:lnTo>
                    <a:pt x="131115" y="176015"/>
                  </a:lnTo>
                  <a:lnTo>
                    <a:pt x="135373" y="186281"/>
                  </a:lnTo>
                  <a:lnTo>
                    <a:pt x="136985" y="210165"/>
                  </a:lnTo>
                  <a:lnTo>
                    <a:pt x="130682" y="230139"/>
                  </a:lnTo>
                  <a:lnTo>
                    <a:pt x="85880" y="293251"/>
                  </a:lnTo>
                  <a:lnTo>
                    <a:pt x="63660" y="314573"/>
                  </a:lnTo>
                  <a:lnTo>
                    <a:pt x="42114" y="32964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55" name="Group 754"/>
          <p:cNvGrpSpPr/>
          <p:nvPr/>
        </p:nvGrpSpPr>
        <p:grpSpPr>
          <a:xfrm>
            <a:off x="5854126" y="21794106"/>
            <a:ext cx="431388" cy="389771"/>
            <a:chOff x="5854126" y="21794106"/>
            <a:chExt cx="431388" cy="389771"/>
          </a:xfrm>
        </p:grpSpPr>
        <p:sp>
          <p:nvSpPr>
            <p:cNvPr id="752" name="Freeform 751"/>
            <p:cNvSpPr/>
            <p:nvPr/>
          </p:nvSpPr>
          <p:spPr>
            <a:xfrm>
              <a:off x="5854126" y="21794106"/>
              <a:ext cx="157647" cy="389771"/>
            </a:xfrm>
            <a:custGeom>
              <a:avLst/>
              <a:gdLst/>
              <a:ahLst/>
              <a:cxnLst/>
              <a:rect l="0" t="0" r="0" b="0"/>
              <a:pathLst>
                <a:path w="157647" h="389771">
                  <a:moveTo>
                    <a:pt x="157646" y="95298"/>
                  </a:moveTo>
                  <a:lnTo>
                    <a:pt x="142005" y="68912"/>
                  </a:lnTo>
                  <a:lnTo>
                    <a:pt x="123318" y="26090"/>
                  </a:lnTo>
                  <a:lnTo>
                    <a:pt x="109634" y="10727"/>
                  </a:lnTo>
                  <a:lnTo>
                    <a:pt x="91853" y="0"/>
                  </a:lnTo>
                  <a:lnTo>
                    <a:pt x="83368" y="180"/>
                  </a:lnTo>
                  <a:lnTo>
                    <a:pt x="75372" y="3811"/>
                  </a:lnTo>
                  <a:lnTo>
                    <a:pt x="52940" y="25686"/>
                  </a:lnTo>
                  <a:lnTo>
                    <a:pt x="39750" y="45641"/>
                  </a:lnTo>
                  <a:lnTo>
                    <a:pt x="21751" y="96582"/>
                  </a:lnTo>
                  <a:lnTo>
                    <a:pt x="6930" y="151704"/>
                  </a:lnTo>
                  <a:lnTo>
                    <a:pt x="1143" y="207651"/>
                  </a:lnTo>
                  <a:lnTo>
                    <a:pt x="0" y="263764"/>
                  </a:lnTo>
                  <a:lnTo>
                    <a:pt x="5363" y="314319"/>
                  </a:lnTo>
                  <a:lnTo>
                    <a:pt x="26093" y="364166"/>
                  </a:lnTo>
                  <a:lnTo>
                    <a:pt x="39127" y="382861"/>
                  </a:lnTo>
                  <a:lnTo>
                    <a:pt x="47047" y="387612"/>
                  </a:lnTo>
                  <a:lnTo>
                    <a:pt x="65207" y="389770"/>
                  </a:lnTo>
                  <a:lnTo>
                    <a:pt x="73793" y="386369"/>
                  </a:lnTo>
                  <a:lnTo>
                    <a:pt x="89572" y="373232"/>
                  </a:lnTo>
                  <a:lnTo>
                    <a:pt x="110361" y="321731"/>
                  </a:lnTo>
                  <a:lnTo>
                    <a:pt x="129351" y="258867"/>
                  </a:lnTo>
                  <a:lnTo>
                    <a:pt x="135159" y="200311"/>
                  </a:lnTo>
                  <a:lnTo>
                    <a:pt x="136165" y="137851"/>
                  </a:lnTo>
                  <a:lnTo>
                    <a:pt x="135293" y="76710"/>
                  </a:lnTo>
                  <a:lnTo>
                    <a:pt x="130944" y="43364"/>
                  </a:lnTo>
                  <a:lnTo>
                    <a:pt x="125807" y="31430"/>
                  </a:lnTo>
                  <a:lnTo>
                    <a:pt x="110739" y="15049"/>
                  </a:lnTo>
                  <a:lnTo>
                    <a:pt x="101808" y="12553"/>
                  </a:lnTo>
                  <a:lnTo>
                    <a:pt x="82526" y="16018"/>
                  </a:lnTo>
                  <a:lnTo>
                    <a:pt x="65378" y="31595"/>
                  </a:lnTo>
                  <a:lnTo>
                    <a:pt x="40894" y="74137"/>
                  </a:lnTo>
                  <a:lnTo>
                    <a:pt x="28556" y="116975"/>
                  </a:lnTo>
                  <a:lnTo>
                    <a:pt x="28670" y="172300"/>
                  </a:lnTo>
                  <a:lnTo>
                    <a:pt x="36112" y="216379"/>
                  </a:lnTo>
                  <a:lnTo>
                    <a:pt x="51316" y="246077"/>
                  </a:lnTo>
                  <a:lnTo>
                    <a:pt x="59853" y="251970"/>
                  </a:lnTo>
                  <a:lnTo>
                    <a:pt x="81817" y="258516"/>
                  </a:lnTo>
                  <a:lnTo>
                    <a:pt x="91885" y="257923"/>
                  </a:lnTo>
                  <a:lnTo>
                    <a:pt x="136589" y="2426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3" name="Freeform 752"/>
            <p:cNvSpPr/>
            <p:nvPr/>
          </p:nvSpPr>
          <p:spPr>
            <a:xfrm>
              <a:off x="6180228" y="21868347"/>
              <a:ext cx="105286" cy="26647"/>
            </a:xfrm>
            <a:custGeom>
              <a:avLst/>
              <a:gdLst/>
              <a:ahLst/>
              <a:cxnLst/>
              <a:rect l="0" t="0" r="0" b="0"/>
              <a:pathLst>
                <a:path w="105286" h="26647">
                  <a:moveTo>
                    <a:pt x="0" y="21057"/>
                  </a:moveTo>
                  <a:lnTo>
                    <a:pt x="16768" y="26646"/>
                  </a:lnTo>
                  <a:lnTo>
                    <a:pt x="34358" y="26271"/>
                  </a:lnTo>
                  <a:lnTo>
                    <a:pt x="67112" y="16363"/>
                  </a:lnTo>
                  <a:lnTo>
                    <a:pt x="1052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4" name="Freeform 753"/>
            <p:cNvSpPr/>
            <p:nvPr/>
          </p:nvSpPr>
          <p:spPr>
            <a:xfrm>
              <a:off x="6243399" y="21973632"/>
              <a:ext cx="31586" cy="21057"/>
            </a:xfrm>
            <a:custGeom>
              <a:avLst/>
              <a:gdLst/>
              <a:ahLst/>
              <a:cxnLst/>
              <a:rect l="0" t="0" r="0" b="0"/>
              <a:pathLst>
                <a:path w="31586" h="21057">
                  <a:moveTo>
                    <a:pt x="0" y="21056"/>
                  </a:moveTo>
                  <a:lnTo>
                    <a:pt x="315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63" name="Group 762"/>
          <p:cNvGrpSpPr/>
          <p:nvPr/>
        </p:nvGrpSpPr>
        <p:grpSpPr>
          <a:xfrm>
            <a:off x="5622421" y="21511173"/>
            <a:ext cx="2018387" cy="923036"/>
            <a:chOff x="5622421" y="21511173"/>
            <a:chExt cx="2018387" cy="923036"/>
          </a:xfrm>
        </p:grpSpPr>
        <p:sp>
          <p:nvSpPr>
            <p:cNvPr id="756" name="Freeform 755"/>
            <p:cNvSpPr/>
            <p:nvPr/>
          </p:nvSpPr>
          <p:spPr>
            <a:xfrm>
              <a:off x="6601535" y="21794647"/>
              <a:ext cx="108758" cy="326385"/>
            </a:xfrm>
            <a:custGeom>
              <a:avLst/>
              <a:gdLst/>
              <a:ahLst/>
              <a:cxnLst/>
              <a:rect l="0" t="0" r="0" b="0"/>
              <a:pathLst>
                <a:path w="108758" h="326385">
                  <a:moveTo>
                    <a:pt x="20890" y="0"/>
                  </a:moveTo>
                  <a:lnTo>
                    <a:pt x="4102" y="55045"/>
                  </a:lnTo>
                  <a:lnTo>
                    <a:pt x="676" y="106453"/>
                  </a:lnTo>
                  <a:lnTo>
                    <a:pt x="0" y="161668"/>
                  </a:lnTo>
                  <a:lnTo>
                    <a:pt x="9441" y="216465"/>
                  </a:lnTo>
                  <a:lnTo>
                    <a:pt x="39241" y="273131"/>
                  </a:lnTo>
                  <a:lnTo>
                    <a:pt x="48331" y="279183"/>
                  </a:lnTo>
                  <a:lnTo>
                    <a:pt x="70911" y="282788"/>
                  </a:lnTo>
                  <a:lnTo>
                    <a:pt x="79974" y="279773"/>
                  </a:lnTo>
                  <a:lnTo>
                    <a:pt x="93163" y="267063"/>
                  </a:lnTo>
                  <a:lnTo>
                    <a:pt x="107165" y="240177"/>
                  </a:lnTo>
                  <a:lnTo>
                    <a:pt x="108757" y="217100"/>
                  </a:lnTo>
                  <a:lnTo>
                    <a:pt x="107544" y="204394"/>
                  </a:lnTo>
                  <a:lnTo>
                    <a:pt x="103226" y="198264"/>
                  </a:lnTo>
                  <a:lnTo>
                    <a:pt x="96837" y="196517"/>
                  </a:lnTo>
                  <a:lnTo>
                    <a:pt x="89069" y="197692"/>
                  </a:lnTo>
                  <a:lnTo>
                    <a:pt x="82720" y="203154"/>
                  </a:lnTo>
                  <a:lnTo>
                    <a:pt x="68195" y="233200"/>
                  </a:lnTo>
                  <a:lnTo>
                    <a:pt x="58823" y="271737"/>
                  </a:lnTo>
                  <a:lnTo>
                    <a:pt x="60366" y="298978"/>
                  </a:lnTo>
                  <a:lnTo>
                    <a:pt x="63584" y="308113"/>
                  </a:lnTo>
                  <a:lnTo>
                    <a:pt x="68070" y="314203"/>
                  </a:lnTo>
                  <a:lnTo>
                    <a:pt x="84060" y="3263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7" name="Freeform 756"/>
            <p:cNvSpPr/>
            <p:nvPr/>
          </p:nvSpPr>
          <p:spPr>
            <a:xfrm>
              <a:off x="6801409" y="21794647"/>
              <a:ext cx="105286" cy="115815"/>
            </a:xfrm>
            <a:custGeom>
              <a:avLst/>
              <a:gdLst/>
              <a:ahLst/>
              <a:cxnLst/>
              <a:rect l="0" t="0" r="0" b="0"/>
              <a:pathLst>
                <a:path w="105286" h="115815">
                  <a:moveTo>
                    <a:pt x="0" y="0"/>
                  </a:moveTo>
                  <a:lnTo>
                    <a:pt x="0" y="58617"/>
                  </a:lnTo>
                  <a:lnTo>
                    <a:pt x="0" y="98998"/>
                  </a:lnTo>
                  <a:lnTo>
                    <a:pt x="3509" y="106943"/>
                  </a:lnTo>
                  <a:lnTo>
                    <a:pt x="9359" y="111070"/>
                  </a:lnTo>
                  <a:lnTo>
                    <a:pt x="25216" y="112535"/>
                  </a:lnTo>
                  <a:lnTo>
                    <a:pt x="53875" y="109124"/>
                  </a:lnTo>
                  <a:lnTo>
                    <a:pt x="105285" y="1158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8" name="Freeform 757"/>
            <p:cNvSpPr/>
            <p:nvPr/>
          </p:nvSpPr>
          <p:spPr>
            <a:xfrm>
              <a:off x="6896191" y="21731476"/>
              <a:ext cx="10504" cy="389556"/>
            </a:xfrm>
            <a:custGeom>
              <a:avLst/>
              <a:gdLst/>
              <a:ahLst/>
              <a:cxnLst/>
              <a:rect l="0" t="0" r="0" b="0"/>
              <a:pathLst>
                <a:path w="10504" h="389556">
                  <a:moveTo>
                    <a:pt x="10503" y="0"/>
                  </a:moveTo>
                  <a:lnTo>
                    <a:pt x="1438" y="58617"/>
                  </a:lnTo>
                  <a:lnTo>
                    <a:pt x="264" y="121196"/>
                  </a:lnTo>
                  <a:lnTo>
                    <a:pt x="60" y="173690"/>
                  </a:lnTo>
                  <a:lnTo>
                    <a:pt x="0" y="230839"/>
                  </a:lnTo>
                  <a:lnTo>
                    <a:pt x="3099" y="293257"/>
                  </a:lnTo>
                  <a:lnTo>
                    <a:pt x="9041" y="350645"/>
                  </a:lnTo>
                  <a:lnTo>
                    <a:pt x="10503" y="3895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9" name="Freeform 758"/>
            <p:cNvSpPr/>
            <p:nvPr/>
          </p:nvSpPr>
          <p:spPr>
            <a:xfrm>
              <a:off x="7022507" y="22015746"/>
              <a:ext cx="10530" cy="73700"/>
            </a:xfrm>
            <a:custGeom>
              <a:avLst/>
              <a:gdLst/>
              <a:ahLst/>
              <a:cxnLst/>
              <a:rect l="0" t="0" r="0" b="0"/>
              <a:pathLst>
                <a:path w="10530" h="73700">
                  <a:moveTo>
                    <a:pt x="10529" y="0"/>
                  </a:moveTo>
                  <a:lnTo>
                    <a:pt x="2196" y="37478"/>
                  </a:lnTo>
                  <a:lnTo>
                    <a:pt x="0" y="736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60" name="Freeform 759"/>
            <p:cNvSpPr/>
            <p:nvPr/>
          </p:nvSpPr>
          <p:spPr>
            <a:xfrm>
              <a:off x="7075150" y="21809423"/>
              <a:ext cx="110668" cy="288590"/>
            </a:xfrm>
            <a:custGeom>
              <a:avLst/>
              <a:gdLst/>
              <a:ahLst/>
              <a:cxnLst/>
              <a:rect l="0" t="0" r="0" b="0"/>
              <a:pathLst>
                <a:path w="110668" h="288590">
                  <a:moveTo>
                    <a:pt x="0" y="48396"/>
                  </a:moveTo>
                  <a:lnTo>
                    <a:pt x="20244" y="4434"/>
                  </a:lnTo>
                  <a:lnTo>
                    <a:pt x="27534" y="371"/>
                  </a:lnTo>
                  <a:lnTo>
                    <a:pt x="35904" y="0"/>
                  </a:lnTo>
                  <a:lnTo>
                    <a:pt x="44992" y="2093"/>
                  </a:lnTo>
                  <a:lnTo>
                    <a:pt x="51053" y="8169"/>
                  </a:lnTo>
                  <a:lnTo>
                    <a:pt x="57785" y="27397"/>
                  </a:lnTo>
                  <a:lnTo>
                    <a:pt x="55986" y="58941"/>
                  </a:lnTo>
                  <a:lnTo>
                    <a:pt x="38282" y="122097"/>
                  </a:lnTo>
                  <a:lnTo>
                    <a:pt x="39559" y="126776"/>
                  </a:lnTo>
                  <a:lnTo>
                    <a:pt x="43920" y="127555"/>
                  </a:lnTo>
                  <a:lnTo>
                    <a:pt x="50337" y="125735"/>
                  </a:lnTo>
                  <a:lnTo>
                    <a:pt x="66826" y="129952"/>
                  </a:lnTo>
                  <a:lnTo>
                    <a:pt x="84683" y="140795"/>
                  </a:lnTo>
                  <a:lnTo>
                    <a:pt x="100418" y="157312"/>
                  </a:lnTo>
                  <a:lnTo>
                    <a:pt x="108971" y="182591"/>
                  </a:lnTo>
                  <a:lnTo>
                    <a:pt x="110667" y="226586"/>
                  </a:lnTo>
                  <a:lnTo>
                    <a:pt x="105338" y="253934"/>
                  </a:lnTo>
                  <a:lnTo>
                    <a:pt x="95169" y="277786"/>
                  </a:lnTo>
                  <a:lnTo>
                    <a:pt x="88013" y="284381"/>
                  </a:lnTo>
                  <a:lnTo>
                    <a:pt x="79732" y="287608"/>
                  </a:lnTo>
                  <a:lnTo>
                    <a:pt x="70702" y="288589"/>
                  </a:lnTo>
                  <a:lnTo>
                    <a:pt x="64682" y="284564"/>
                  </a:lnTo>
                  <a:lnTo>
                    <a:pt x="60669" y="277200"/>
                  </a:lnTo>
                  <a:lnTo>
                    <a:pt x="57993" y="267613"/>
                  </a:lnTo>
                  <a:lnTo>
                    <a:pt x="61260" y="247601"/>
                  </a:lnTo>
                  <a:lnTo>
                    <a:pt x="65406" y="237350"/>
                  </a:lnTo>
                  <a:lnTo>
                    <a:pt x="70510" y="230518"/>
                  </a:lnTo>
                  <a:lnTo>
                    <a:pt x="94757" y="2168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61" name="Freeform 760"/>
            <p:cNvSpPr/>
            <p:nvPr/>
          </p:nvSpPr>
          <p:spPr>
            <a:xfrm>
              <a:off x="7255598" y="21710420"/>
              <a:ext cx="72574" cy="94592"/>
            </a:xfrm>
            <a:custGeom>
              <a:avLst/>
              <a:gdLst/>
              <a:ahLst/>
              <a:cxnLst/>
              <a:rect l="0" t="0" r="0" b="0"/>
              <a:pathLst>
                <a:path w="72574" h="94592">
                  <a:moveTo>
                    <a:pt x="9065" y="10528"/>
                  </a:moveTo>
                  <a:lnTo>
                    <a:pt x="0" y="69145"/>
                  </a:lnTo>
                  <a:lnTo>
                    <a:pt x="3022" y="78851"/>
                  </a:lnTo>
                  <a:lnTo>
                    <a:pt x="8546" y="86492"/>
                  </a:lnTo>
                  <a:lnTo>
                    <a:pt x="15738" y="92756"/>
                  </a:lnTo>
                  <a:lnTo>
                    <a:pt x="24042" y="94591"/>
                  </a:lnTo>
                  <a:lnTo>
                    <a:pt x="42628" y="90395"/>
                  </a:lnTo>
                  <a:lnTo>
                    <a:pt x="59467" y="77609"/>
                  </a:lnTo>
                  <a:lnTo>
                    <a:pt x="67233" y="69287"/>
                  </a:lnTo>
                  <a:lnTo>
                    <a:pt x="71240" y="60229"/>
                  </a:lnTo>
                  <a:lnTo>
                    <a:pt x="72573" y="40805"/>
                  </a:lnTo>
                  <a:lnTo>
                    <a:pt x="61157" y="10139"/>
                  </a:lnTo>
                  <a:lnTo>
                    <a:pt x="54322" y="4420"/>
                  </a:lnTo>
                  <a:lnTo>
                    <a:pt x="46255" y="1777"/>
                  </a:lnTo>
                  <a:lnTo>
                    <a:pt x="1959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62" name="Freeform 761"/>
            <p:cNvSpPr/>
            <p:nvPr/>
          </p:nvSpPr>
          <p:spPr>
            <a:xfrm>
              <a:off x="5622421" y="21511173"/>
              <a:ext cx="2018387" cy="923036"/>
            </a:xfrm>
            <a:custGeom>
              <a:avLst/>
              <a:gdLst/>
              <a:ahLst/>
              <a:cxnLst/>
              <a:rect l="0" t="0" r="0" b="0"/>
              <a:pathLst>
                <a:path w="2018387" h="923036">
                  <a:moveTo>
                    <a:pt x="757848" y="51848"/>
                  </a:moveTo>
                  <a:lnTo>
                    <a:pt x="728540" y="81155"/>
                  </a:lnTo>
                  <a:lnTo>
                    <a:pt x="721932" y="83084"/>
                  </a:lnTo>
                  <a:lnTo>
                    <a:pt x="715187" y="82031"/>
                  </a:lnTo>
                  <a:lnTo>
                    <a:pt x="701453" y="74621"/>
                  </a:lnTo>
                  <a:lnTo>
                    <a:pt x="639945" y="23565"/>
                  </a:lnTo>
                  <a:lnTo>
                    <a:pt x="609830" y="8242"/>
                  </a:lnTo>
                  <a:lnTo>
                    <a:pt x="599508" y="7569"/>
                  </a:lnTo>
                  <a:lnTo>
                    <a:pt x="578681" y="13062"/>
                  </a:lnTo>
                  <a:lnTo>
                    <a:pt x="560845" y="29540"/>
                  </a:lnTo>
                  <a:lnTo>
                    <a:pt x="530331" y="67068"/>
                  </a:lnTo>
                  <a:lnTo>
                    <a:pt x="497673" y="84172"/>
                  </a:lnTo>
                  <a:lnTo>
                    <a:pt x="471809" y="86491"/>
                  </a:lnTo>
                  <a:lnTo>
                    <a:pt x="445886" y="82453"/>
                  </a:lnTo>
                  <a:lnTo>
                    <a:pt x="384274" y="54304"/>
                  </a:lnTo>
                  <a:lnTo>
                    <a:pt x="343263" y="39578"/>
                  </a:lnTo>
                  <a:lnTo>
                    <a:pt x="329380" y="40158"/>
                  </a:lnTo>
                  <a:lnTo>
                    <a:pt x="301475" y="50162"/>
                  </a:lnTo>
                  <a:lnTo>
                    <a:pt x="270637" y="75524"/>
                  </a:lnTo>
                  <a:lnTo>
                    <a:pt x="224766" y="136305"/>
                  </a:lnTo>
                  <a:lnTo>
                    <a:pt x="189357" y="191868"/>
                  </a:lnTo>
                  <a:lnTo>
                    <a:pt x="161243" y="239902"/>
                  </a:lnTo>
                  <a:lnTo>
                    <a:pt x="144080" y="255530"/>
                  </a:lnTo>
                  <a:lnTo>
                    <a:pt x="123584" y="265206"/>
                  </a:lnTo>
                  <a:lnTo>
                    <a:pt x="75418" y="277656"/>
                  </a:lnTo>
                  <a:lnTo>
                    <a:pt x="64248" y="283106"/>
                  </a:lnTo>
                  <a:lnTo>
                    <a:pt x="45599" y="304757"/>
                  </a:lnTo>
                  <a:lnTo>
                    <a:pt x="20152" y="360729"/>
                  </a:lnTo>
                  <a:lnTo>
                    <a:pt x="5030" y="424080"/>
                  </a:lnTo>
                  <a:lnTo>
                    <a:pt x="830" y="482867"/>
                  </a:lnTo>
                  <a:lnTo>
                    <a:pt x="0" y="545128"/>
                  </a:lnTo>
                  <a:lnTo>
                    <a:pt x="8242" y="598111"/>
                  </a:lnTo>
                  <a:lnTo>
                    <a:pt x="21135" y="658664"/>
                  </a:lnTo>
                  <a:lnTo>
                    <a:pt x="34947" y="720755"/>
                  </a:lnTo>
                  <a:lnTo>
                    <a:pt x="51026" y="761389"/>
                  </a:lnTo>
                  <a:lnTo>
                    <a:pt x="67019" y="779760"/>
                  </a:lnTo>
                  <a:lnTo>
                    <a:pt x="76197" y="786298"/>
                  </a:lnTo>
                  <a:lnTo>
                    <a:pt x="95753" y="790442"/>
                  </a:lnTo>
                  <a:lnTo>
                    <a:pt x="105882" y="789909"/>
                  </a:lnTo>
                  <a:lnTo>
                    <a:pt x="123375" y="783077"/>
                  </a:lnTo>
                  <a:lnTo>
                    <a:pt x="152616" y="769197"/>
                  </a:lnTo>
                  <a:lnTo>
                    <a:pt x="164847" y="765217"/>
                  </a:lnTo>
                  <a:lnTo>
                    <a:pt x="187796" y="767034"/>
                  </a:lnTo>
                  <a:lnTo>
                    <a:pt x="198829" y="770794"/>
                  </a:lnTo>
                  <a:lnTo>
                    <a:pt x="214207" y="784331"/>
                  </a:lnTo>
                  <a:lnTo>
                    <a:pt x="259724" y="843301"/>
                  </a:lnTo>
                  <a:lnTo>
                    <a:pt x="296025" y="888853"/>
                  </a:lnTo>
                  <a:lnTo>
                    <a:pt x="316287" y="902702"/>
                  </a:lnTo>
                  <a:lnTo>
                    <a:pt x="336991" y="906517"/>
                  </a:lnTo>
                  <a:lnTo>
                    <a:pt x="384467" y="899434"/>
                  </a:lnTo>
                  <a:lnTo>
                    <a:pt x="436137" y="871921"/>
                  </a:lnTo>
                  <a:lnTo>
                    <a:pt x="482950" y="844767"/>
                  </a:lnTo>
                  <a:lnTo>
                    <a:pt x="496204" y="842502"/>
                  </a:lnTo>
                  <a:lnTo>
                    <a:pt x="526529" y="846226"/>
                  </a:lnTo>
                  <a:lnTo>
                    <a:pt x="559717" y="861476"/>
                  </a:lnTo>
                  <a:lnTo>
                    <a:pt x="617169" y="907139"/>
                  </a:lnTo>
                  <a:lnTo>
                    <a:pt x="658973" y="919690"/>
                  </a:lnTo>
                  <a:lnTo>
                    <a:pt x="687388" y="923035"/>
                  </a:lnTo>
                  <a:lnTo>
                    <a:pt x="718734" y="915163"/>
                  </a:lnTo>
                  <a:lnTo>
                    <a:pt x="780927" y="881515"/>
                  </a:lnTo>
                  <a:lnTo>
                    <a:pt x="837837" y="842135"/>
                  </a:lnTo>
                  <a:lnTo>
                    <a:pt x="886938" y="802547"/>
                  </a:lnTo>
                  <a:lnTo>
                    <a:pt x="938025" y="785960"/>
                  </a:lnTo>
                  <a:lnTo>
                    <a:pt x="976180" y="786168"/>
                  </a:lnTo>
                  <a:lnTo>
                    <a:pt x="1034985" y="811190"/>
                  </a:lnTo>
                  <a:lnTo>
                    <a:pt x="1093820" y="833711"/>
                  </a:lnTo>
                  <a:lnTo>
                    <a:pt x="1147433" y="847184"/>
                  </a:lnTo>
                  <a:lnTo>
                    <a:pt x="1203174" y="849412"/>
                  </a:lnTo>
                  <a:lnTo>
                    <a:pt x="1260634" y="843183"/>
                  </a:lnTo>
                  <a:lnTo>
                    <a:pt x="1301446" y="832759"/>
                  </a:lnTo>
                  <a:lnTo>
                    <a:pt x="1357461" y="802193"/>
                  </a:lnTo>
                  <a:lnTo>
                    <a:pt x="1410548" y="767696"/>
                  </a:lnTo>
                  <a:lnTo>
                    <a:pt x="1473780" y="725663"/>
                  </a:lnTo>
                  <a:lnTo>
                    <a:pt x="1515899" y="703182"/>
                  </a:lnTo>
                  <a:lnTo>
                    <a:pt x="1564253" y="696779"/>
                  </a:lnTo>
                  <a:lnTo>
                    <a:pt x="1621767" y="701854"/>
                  </a:lnTo>
                  <a:lnTo>
                    <a:pt x="1674780" y="702626"/>
                  </a:lnTo>
                  <a:lnTo>
                    <a:pt x="1732680" y="692998"/>
                  </a:lnTo>
                  <a:lnTo>
                    <a:pt x="1767304" y="680115"/>
                  </a:lnTo>
                  <a:lnTo>
                    <a:pt x="1821057" y="640774"/>
                  </a:lnTo>
                  <a:lnTo>
                    <a:pt x="1860188" y="607298"/>
                  </a:lnTo>
                  <a:lnTo>
                    <a:pt x="1913511" y="546463"/>
                  </a:lnTo>
                  <a:lnTo>
                    <a:pt x="1957880" y="486616"/>
                  </a:lnTo>
                  <a:lnTo>
                    <a:pt x="1970869" y="469686"/>
                  </a:lnTo>
                  <a:lnTo>
                    <a:pt x="1998152" y="408732"/>
                  </a:lnTo>
                  <a:lnTo>
                    <a:pt x="2015488" y="355531"/>
                  </a:lnTo>
                  <a:lnTo>
                    <a:pt x="2018386" y="304434"/>
                  </a:lnTo>
                  <a:lnTo>
                    <a:pt x="2006388" y="242734"/>
                  </a:lnTo>
                  <a:lnTo>
                    <a:pt x="1986451" y="188899"/>
                  </a:lnTo>
                  <a:lnTo>
                    <a:pt x="1952992" y="143336"/>
                  </a:lnTo>
                  <a:lnTo>
                    <a:pt x="1892431" y="84166"/>
                  </a:lnTo>
                  <a:lnTo>
                    <a:pt x="1840785" y="49605"/>
                  </a:lnTo>
                  <a:lnTo>
                    <a:pt x="1780532" y="22321"/>
                  </a:lnTo>
                  <a:lnTo>
                    <a:pt x="1728873" y="11049"/>
                  </a:lnTo>
                  <a:lnTo>
                    <a:pt x="1667370" y="1890"/>
                  </a:lnTo>
                  <a:lnTo>
                    <a:pt x="1614982" y="0"/>
                  </a:lnTo>
                  <a:lnTo>
                    <a:pt x="1566706" y="2560"/>
                  </a:lnTo>
                  <a:lnTo>
                    <a:pt x="1512236" y="7608"/>
                  </a:lnTo>
                  <a:lnTo>
                    <a:pt x="1454763" y="9104"/>
                  </a:lnTo>
                  <a:lnTo>
                    <a:pt x="1400689" y="12666"/>
                  </a:lnTo>
                  <a:lnTo>
                    <a:pt x="1341194" y="24352"/>
                  </a:lnTo>
                  <a:lnTo>
                    <a:pt x="1281176" y="45160"/>
                  </a:lnTo>
                  <a:lnTo>
                    <a:pt x="1222081" y="65468"/>
                  </a:lnTo>
                  <a:lnTo>
                    <a:pt x="1163540" y="87076"/>
                  </a:lnTo>
                  <a:lnTo>
                    <a:pt x="1105703" y="103823"/>
                  </a:lnTo>
                  <a:lnTo>
                    <a:pt x="1045899" y="121949"/>
                  </a:lnTo>
                  <a:lnTo>
                    <a:pt x="1021061" y="13607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66" name="Group 765"/>
          <p:cNvGrpSpPr/>
          <p:nvPr/>
        </p:nvGrpSpPr>
        <p:grpSpPr>
          <a:xfrm>
            <a:off x="5117292" y="18995434"/>
            <a:ext cx="3088674" cy="947596"/>
            <a:chOff x="5117292" y="18995434"/>
            <a:chExt cx="3088674" cy="947596"/>
          </a:xfrm>
        </p:grpSpPr>
        <p:sp>
          <p:nvSpPr>
            <p:cNvPr id="764" name="Freeform 763"/>
            <p:cNvSpPr/>
            <p:nvPr/>
          </p:nvSpPr>
          <p:spPr>
            <a:xfrm>
              <a:off x="5611689" y="19036180"/>
              <a:ext cx="73701" cy="42116"/>
            </a:xfrm>
            <a:custGeom>
              <a:avLst/>
              <a:gdLst/>
              <a:ahLst/>
              <a:cxnLst/>
              <a:rect l="0" t="0" r="0" b="0"/>
              <a:pathLst>
                <a:path w="73701" h="42116">
                  <a:moveTo>
                    <a:pt x="73700" y="42115"/>
                  </a:moveTo>
                  <a:lnTo>
                    <a:pt x="29737" y="21872"/>
                  </a:lnTo>
                  <a:lnTo>
                    <a:pt x="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65" name="Freeform 764"/>
            <p:cNvSpPr/>
            <p:nvPr/>
          </p:nvSpPr>
          <p:spPr>
            <a:xfrm>
              <a:off x="5117292" y="18995434"/>
              <a:ext cx="3088674" cy="947596"/>
            </a:xfrm>
            <a:custGeom>
              <a:avLst/>
              <a:gdLst/>
              <a:ahLst/>
              <a:cxnLst/>
              <a:rect l="0" t="0" r="0" b="0"/>
              <a:pathLst>
                <a:path w="3088674" h="947596">
                  <a:moveTo>
                    <a:pt x="389112" y="9162"/>
                  </a:moveTo>
                  <a:lnTo>
                    <a:pt x="333971" y="34995"/>
                  </a:lnTo>
                  <a:lnTo>
                    <a:pt x="271236" y="80370"/>
                  </a:lnTo>
                  <a:lnTo>
                    <a:pt x="222328" y="110444"/>
                  </a:lnTo>
                  <a:lnTo>
                    <a:pt x="197223" y="115397"/>
                  </a:lnTo>
                  <a:lnTo>
                    <a:pt x="142978" y="109044"/>
                  </a:lnTo>
                  <a:lnTo>
                    <a:pt x="131436" y="110844"/>
                  </a:lnTo>
                  <a:lnTo>
                    <a:pt x="112372" y="122205"/>
                  </a:lnTo>
                  <a:lnTo>
                    <a:pt x="75005" y="172564"/>
                  </a:lnTo>
                  <a:lnTo>
                    <a:pt x="49845" y="229594"/>
                  </a:lnTo>
                  <a:lnTo>
                    <a:pt x="28175" y="285934"/>
                  </a:lnTo>
                  <a:lnTo>
                    <a:pt x="18125" y="312327"/>
                  </a:lnTo>
                  <a:lnTo>
                    <a:pt x="13638" y="352323"/>
                  </a:lnTo>
                  <a:lnTo>
                    <a:pt x="15770" y="407229"/>
                  </a:lnTo>
                  <a:lnTo>
                    <a:pt x="11770" y="458169"/>
                  </a:lnTo>
                  <a:lnTo>
                    <a:pt x="10419" y="517306"/>
                  </a:lnTo>
                  <a:lnTo>
                    <a:pt x="1797" y="579799"/>
                  </a:lnTo>
                  <a:lnTo>
                    <a:pt x="0" y="639855"/>
                  </a:lnTo>
                  <a:lnTo>
                    <a:pt x="5278" y="679565"/>
                  </a:lnTo>
                  <a:lnTo>
                    <a:pt x="10390" y="688893"/>
                  </a:lnTo>
                  <a:lnTo>
                    <a:pt x="25429" y="702379"/>
                  </a:lnTo>
                  <a:lnTo>
                    <a:pt x="34352" y="702934"/>
                  </a:lnTo>
                  <a:lnTo>
                    <a:pt x="53626" y="694192"/>
                  </a:lnTo>
                  <a:lnTo>
                    <a:pt x="116483" y="653222"/>
                  </a:lnTo>
                  <a:lnTo>
                    <a:pt x="130150" y="645596"/>
                  </a:lnTo>
                  <a:lnTo>
                    <a:pt x="143941" y="642852"/>
                  </a:lnTo>
                  <a:lnTo>
                    <a:pt x="171742" y="646041"/>
                  </a:lnTo>
                  <a:lnTo>
                    <a:pt x="196577" y="661496"/>
                  </a:lnTo>
                  <a:lnTo>
                    <a:pt x="244608" y="715683"/>
                  </a:lnTo>
                  <a:lnTo>
                    <a:pt x="296733" y="778884"/>
                  </a:lnTo>
                  <a:lnTo>
                    <a:pt x="320926" y="801607"/>
                  </a:lnTo>
                  <a:lnTo>
                    <a:pt x="357860" y="821987"/>
                  </a:lnTo>
                  <a:lnTo>
                    <a:pt x="404159" y="833616"/>
                  </a:lnTo>
                  <a:lnTo>
                    <a:pt x="465437" y="828250"/>
                  </a:lnTo>
                  <a:lnTo>
                    <a:pt x="516232" y="816104"/>
                  </a:lnTo>
                  <a:lnTo>
                    <a:pt x="568327" y="803928"/>
                  </a:lnTo>
                  <a:lnTo>
                    <a:pt x="599784" y="803419"/>
                  </a:lnTo>
                  <a:lnTo>
                    <a:pt x="661846" y="827680"/>
                  </a:lnTo>
                  <a:lnTo>
                    <a:pt x="723565" y="881084"/>
                  </a:lnTo>
                  <a:lnTo>
                    <a:pt x="764305" y="917866"/>
                  </a:lnTo>
                  <a:lnTo>
                    <a:pt x="823489" y="943028"/>
                  </a:lnTo>
                  <a:lnTo>
                    <a:pt x="840134" y="947595"/>
                  </a:lnTo>
                  <a:lnTo>
                    <a:pt x="874226" y="946427"/>
                  </a:lnTo>
                  <a:lnTo>
                    <a:pt x="932592" y="932205"/>
                  </a:lnTo>
                  <a:lnTo>
                    <a:pt x="988709" y="911499"/>
                  </a:lnTo>
                  <a:lnTo>
                    <a:pt x="1041809" y="887513"/>
                  </a:lnTo>
                  <a:lnTo>
                    <a:pt x="1094512" y="869117"/>
                  </a:lnTo>
                  <a:lnTo>
                    <a:pt x="1142872" y="869677"/>
                  </a:lnTo>
                  <a:lnTo>
                    <a:pt x="1200388" y="880348"/>
                  </a:lnTo>
                  <a:lnTo>
                    <a:pt x="1253401" y="889122"/>
                  </a:lnTo>
                  <a:lnTo>
                    <a:pt x="1311302" y="895799"/>
                  </a:lnTo>
                  <a:lnTo>
                    <a:pt x="1335928" y="899233"/>
                  </a:lnTo>
                  <a:lnTo>
                    <a:pt x="1389865" y="895024"/>
                  </a:lnTo>
                  <a:lnTo>
                    <a:pt x="1452345" y="885344"/>
                  </a:lnTo>
                  <a:lnTo>
                    <a:pt x="1505797" y="872263"/>
                  </a:lnTo>
                  <a:lnTo>
                    <a:pt x="1561416" y="858414"/>
                  </a:lnTo>
                  <a:lnTo>
                    <a:pt x="1623159" y="832572"/>
                  </a:lnTo>
                  <a:lnTo>
                    <a:pt x="1677535" y="822368"/>
                  </a:lnTo>
                  <a:lnTo>
                    <a:pt x="1730520" y="826188"/>
                  </a:lnTo>
                  <a:lnTo>
                    <a:pt x="1784920" y="839132"/>
                  </a:lnTo>
                  <a:lnTo>
                    <a:pt x="1842729" y="875298"/>
                  </a:lnTo>
                  <a:lnTo>
                    <a:pt x="1898040" y="907441"/>
                  </a:lnTo>
                  <a:lnTo>
                    <a:pt x="1917234" y="916494"/>
                  </a:lnTo>
                  <a:lnTo>
                    <a:pt x="1964539" y="922579"/>
                  </a:lnTo>
                  <a:lnTo>
                    <a:pt x="2026595" y="923464"/>
                  </a:lnTo>
                  <a:lnTo>
                    <a:pt x="2080794" y="913589"/>
                  </a:lnTo>
                  <a:lnTo>
                    <a:pt x="2131230" y="894784"/>
                  </a:lnTo>
                  <a:lnTo>
                    <a:pt x="2186254" y="867369"/>
                  </a:lnTo>
                  <a:lnTo>
                    <a:pt x="2242182" y="829371"/>
                  </a:lnTo>
                  <a:lnTo>
                    <a:pt x="2298291" y="793660"/>
                  </a:lnTo>
                  <a:lnTo>
                    <a:pt x="2355603" y="764074"/>
                  </a:lnTo>
                  <a:lnTo>
                    <a:pt x="2418917" y="741941"/>
                  </a:lnTo>
                  <a:lnTo>
                    <a:pt x="2476830" y="736874"/>
                  </a:lnTo>
                  <a:lnTo>
                    <a:pt x="2530428" y="735997"/>
                  </a:lnTo>
                  <a:lnTo>
                    <a:pt x="2579584" y="735738"/>
                  </a:lnTo>
                  <a:lnTo>
                    <a:pt x="2634963" y="730072"/>
                  </a:lnTo>
                  <a:lnTo>
                    <a:pt x="2684647" y="726573"/>
                  </a:lnTo>
                  <a:lnTo>
                    <a:pt x="2743356" y="709749"/>
                  </a:lnTo>
                  <a:lnTo>
                    <a:pt x="2800013" y="693948"/>
                  </a:lnTo>
                  <a:lnTo>
                    <a:pt x="2863076" y="676022"/>
                  </a:lnTo>
                  <a:lnTo>
                    <a:pt x="2900544" y="664285"/>
                  </a:lnTo>
                  <a:lnTo>
                    <a:pt x="2957546" y="626424"/>
                  </a:lnTo>
                  <a:lnTo>
                    <a:pt x="2996139" y="591685"/>
                  </a:lnTo>
                  <a:lnTo>
                    <a:pt x="3031695" y="528516"/>
                  </a:lnTo>
                  <a:lnTo>
                    <a:pt x="3058445" y="471701"/>
                  </a:lnTo>
                  <a:lnTo>
                    <a:pt x="3073603" y="418939"/>
                  </a:lnTo>
                  <a:lnTo>
                    <a:pt x="3084325" y="368053"/>
                  </a:lnTo>
                  <a:lnTo>
                    <a:pt x="3088673" y="310472"/>
                  </a:lnTo>
                  <a:lnTo>
                    <a:pt x="3085250" y="249093"/>
                  </a:lnTo>
                  <a:lnTo>
                    <a:pt x="3073066" y="189239"/>
                  </a:lnTo>
                  <a:lnTo>
                    <a:pt x="3054091" y="146248"/>
                  </a:lnTo>
                  <a:lnTo>
                    <a:pt x="3014020" y="97535"/>
                  </a:lnTo>
                  <a:lnTo>
                    <a:pt x="2977697" y="70118"/>
                  </a:lnTo>
                  <a:lnTo>
                    <a:pt x="2926292" y="48398"/>
                  </a:lnTo>
                  <a:lnTo>
                    <a:pt x="2875923" y="42258"/>
                  </a:lnTo>
                  <a:lnTo>
                    <a:pt x="2820914" y="41045"/>
                  </a:lnTo>
                  <a:lnTo>
                    <a:pt x="2764987" y="46395"/>
                  </a:lnTo>
                  <a:lnTo>
                    <a:pt x="2711734" y="55418"/>
                  </a:lnTo>
                  <a:lnTo>
                    <a:pt x="2657091" y="59912"/>
                  </a:lnTo>
                  <a:lnTo>
                    <a:pt x="2600696" y="68665"/>
                  </a:lnTo>
                  <a:lnTo>
                    <a:pt x="2551401" y="71245"/>
                  </a:lnTo>
                  <a:lnTo>
                    <a:pt x="2494031" y="70839"/>
                  </a:lnTo>
                  <a:lnTo>
                    <a:pt x="2441807" y="63832"/>
                  </a:lnTo>
                  <a:lnTo>
                    <a:pt x="2385296" y="54102"/>
                  </a:lnTo>
                  <a:lnTo>
                    <a:pt x="2329391" y="52114"/>
                  </a:lnTo>
                  <a:lnTo>
                    <a:pt x="2273442" y="54645"/>
                  </a:lnTo>
                  <a:lnTo>
                    <a:pt x="2217508" y="65979"/>
                  </a:lnTo>
                  <a:lnTo>
                    <a:pt x="2155698" y="82948"/>
                  </a:lnTo>
                  <a:lnTo>
                    <a:pt x="2108894" y="93416"/>
                  </a:lnTo>
                  <a:lnTo>
                    <a:pt x="2053692" y="100806"/>
                  </a:lnTo>
                  <a:lnTo>
                    <a:pt x="2003411" y="99876"/>
                  </a:lnTo>
                  <a:lnTo>
                    <a:pt x="1955757" y="92191"/>
                  </a:lnTo>
                  <a:lnTo>
                    <a:pt x="1925339" y="84669"/>
                  </a:lnTo>
                  <a:lnTo>
                    <a:pt x="1864035" y="54545"/>
                  </a:lnTo>
                  <a:lnTo>
                    <a:pt x="1836342" y="37295"/>
                  </a:lnTo>
                  <a:lnTo>
                    <a:pt x="1776361" y="23515"/>
                  </a:lnTo>
                  <a:lnTo>
                    <a:pt x="1725487" y="23943"/>
                  </a:lnTo>
                  <a:lnTo>
                    <a:pt x="1673367" y="28359"/>
                  </a:lnTo>
                  <a:lnTo>
                    <a:pt x="1614534" y="35440"/>
                  </a:lnTo>
                  <a:lnTo>
                    <a:pt x="1559541" y="31293"/>
                  </a:lnTo>
                  <a:lnTo>
                    <a:pt x="1496686" y="19210"/>
                  </a:lnTo>
                  <a:lnTo>
                    <a:pt x="1444453" y="5556"/>
                  </a:lnTo>
                  <a:lnTo>
                    <a:pt x="1383529" y="0"/>
                  </a:lnTo>
                  <a:lnTo>
                    <a:pt x="1321408" y="2023"/>
                  </a:lnTo>
                  <a:lnTo>
                    <a:pt x="1261400" y="17797"/>
                  </a:lnTo>
                  <a:lnTo>
                    <a:pt x="1204348" y="38639"/>
                  </a:lnTo>
                  <a:lnTo>
                    <a:pt x="1147411" y="54369"/>
                  </a:lnTo>
                  <a:lnTo>
                    <a:pt x="1087075" y="67569"/>
                  </a:lnTo>
                  <a:lnTo>
                    <a:pt x="1038372" y="70921"/>
                  </a:lnTo>
                  <a:lnTo>
                    <a:pt x="993787" y="69574"/>
                  </a:lnTo>
                  <a:lnTo>
                    <a:pt x="936799" y="49344"/>
                  </a:lnTo>
                  <a:lnTo>
                    <a:pt x="880482" y="28407"/>
                  </a:lnTo>
                  <a:lnTo>
                    <a:pt x="838340" y="27862"/>
                  </a:lnTo>
                  <a:lnTo>
                    <a:pt x="782178" y="39328"/>
                  </a:lnTo>
                  <a:lnTo>
                    <a:pt x="729143" y="59792"/>
                  </a:lnTo>
                  <a:lnTo>
                    <a:pt x="692243" y="68616"/>
                  </a:lnTo>
                  <a:lnTo>
                    <a:pt x="654794" y="68112"/>
                  </a:lnTo>
                  <a:lnTo>
                    <a:pt x="633534" y="62267"/>
                  </a:lnTo>
                  <a:lnTo>
                    <a:pt x="616287" y="51871"/>
                  </a:lnTo>
                  <a:lnTo>
                    <a:pt x="594584" y="48811"/>
                  </a:lnTo>
                  <a:lnTo>
                    <a:pt x="570510" y="52519"/>
                  </a:lnTo>
                  <a:lnTo>
                    <a:pt x="525982" y="7233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74" name="Group 773"/>
          <p:cNvGrpSpPr/>
          <p:nvPr/>
        </p:nvGrpSpPr>
        <p:grpSpPr>
          <a:xfrm>
            <a:off x="1116020" y="21296140"/>
            <a:ext cx="1305535" cy="364270"/>
            <a:chOff x="1116020" y="21296140"/>
            <a:chExt cx="1305535" cy="364270"/>
          </a:xfrm>
        </p:grpSpPr>
        <p:sp>
          <p:nvSpPr>
            <p:cNvPr id="767" name="Freeform 766"/>
            <p:cNvSpPr/>
            <p:nvPr/>
          </p:nvSpPr>
          <p:spPr>
            <a:xfrm>
              <a:off x="1116020" y="21481425"/>
              <a:ext cx="10530" cy="1"/>
            </a:xfrm>
            <a:custGeom>
              <a:avLst/>
              <a:gdLst/>
              <a:ahLst/>
              <a:cxnLst/>
              <a:rect l="0" t="0" r="0" b="0"/>
              <a:pathLst>
                <a:path w="10530" h="1">
                  <a:moveTo>
                    <a:pt x="10529" y="0"/>
                  </a:moveTo>
                  <a:lnTo>
                    <a:pt x="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68" name="Freeform 767"/>
            <p:cNvSpPr/>
            <p:nvPr/>
          </p:nvSpPr>
          <p:spPr>
            <a:xfrm>
              <a:off x="1405604" y="21312968"/>
              <a:ext cx="15744" cy="347442"/>
            </a:xfrm>
            <a:custGeom>
              <a:avLst/>
              <a:gdLst/>
              <a:ahLst/>
              <a:cxnLst/>
              <a:rect l="0" t="0" r="0" b="0"/>
              <a:pathLst>
                <a:path w="15744" h="347442">
                  <a:moveTo>
                    <a:pt x="5214" y="0"/>
                  </a:moveTo>
                  <a:lnTo>
                    <a:pt x="5214" y="60384"/>
                  </a:lnTo>
                  <a:lnTo>
                    <a:pt x="5214" y="111868"/>
                  </a:lnTo>
                  <a:lnTo>
                    <a:pt x="2095" y="166119"/>
                  </a:lnTo>
                  <a:lnTo>
                    <a:pt x="0" y="227814"/>
                  </a:lnTo>
                  <a:lnTo>
                    <a:pt x="3669" y="280020"/>
                  </a:lnTo>
                  <a:lnTo>
                    <a:pt x="7876" y="318885"/>
                  </a:lnTo>
                  <a:lnTo>
                    <a:pt x="15743" y="3474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69" name="Freeform 768"/>
            <p:cNvSpPr/>
            <p:nvPr/>
          </p:nvSpPr>
          <p:spPr>
            <a:xfrm>
              <a:off x="1347647" y="21296140"/>
              <a:ext cx="183602" cy="185286"/>
            </a:xfrm>
            <a:custGeom>
              <a:avLst/>
              <a:gdLst/>
              <a:ahLst/>
              <a:cxnLst/>
              <a:rect l="0" t="0" r="0" b="0"/>
              <a:pathLst>
                <a:path w="183602" h="185286">
                  <a:moveTo>
                    <a:pt x="0" y="48414"/>
                  </a:moveTo>
                  <a:lnTo>
                    <a:pt x="11179" y="31648"/>
                  </a:lnTo>
                  <a:lnTo>
                    <a:pt x="40487" y="10041"/>
                  </a:lnTo>
                  <a:lnTo>
                    <a:pt x="84396" y="0"/>
                  </a:lnTo>
                  <a:lnTo>
                    <a:pt x="134451" y="2614"/>
                  </a:lnTo>
                  <a:lnTo>
                    <a:pt x="159582" y="10900"/>
                  </a:lnTo>
                  <a:lnTo>
                    <a:pt x="169559" y="16385"/>
                  </a:lnTo>
                  <a:lnTo>
                    <a:pt x="176210" y="24722"/>
                  </a:lnTo>
                  <a:lnTo>
                    <a:pt x="183601" y="46464"/>
                  </a:lnTo>
                  <a:lnTo>
                    <a:pt x="180646" y="68603"/>
                  </a:lnTo>
                  <a:lnTo>
                    <a:pt x="176583" y="79421"/>
                  </a:lnTo>
                  <a:lnTo>
                    <a:pt x="148507" y="111413"/>
                  </a:lnTo>
                  <a:lnTo>
                    <a:pt x="89689" y="152752"/>
                  </a:lnTo>
                  <a:lnTo>
                    <a:pt x="61670" y="171355"/>
                  </a:lnTo>
                  <a:lnTo>
                    <a:pt x="21057" y="18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70" name="Freeform 769"/>
            <p:cNvSpPr/>
            <p:nvPr/>
          </p:nvSpPr>
          <p:spPr>
            <a:xfrm>
              <a:off x="1621388" y="21344554"/>
              <a:ext cx="105286" cy="1"/>
            </a:xfrm>
            <a:custGeom>
              <a:avLst/>
              <a:gdLst/>
              <a:ahLst/>
              <a:cxnLst/>
              <a:rect l="0" t="0" r="0" b="0"/>
              <a:pathLst>
                <a:path w="105286" h="1">
                  <a:moveTo>
                    <a:pt x="0" y="0"/>
                  </a:moveTo>
                  <a:lnTo>
                    <a:pt x="58617" y="0"/>
                  </a:lnTo>
                  <a:lnTo>
                    <a:pt x="1052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71" name="Freeform 770"/>
            <p:cNvSpPr/>
            <p:nvPr/>
          </p:nvSpPr>
          <p:spPr>
            <a:xfrm>
              <a:off x="1652974" y="21439311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72" name="Freeform 771"/>
            <p:cNvSpPr/>
            <p:nvPr/>
          </p:nvSpPr>
          <p:spPr>
            <a:xfrm>
              <a:off x="1926715" y="21338489"/>
              <a:ext cx="284270" cy="150160"/>
            </a:xfrm>
            <a:custGeom>
              <a:avLst/>
              <a:gdLst/>
              <a:ahLst/>
              <a:cxnLst/>
              <a:rect l="0" t="0" r="0" b="0"/>
              <a:pathLst>
                <a:path w="284270" h="150160">
                  <a:moveTo>
                    <a:pt x="0" y="6065"/>
                  </a:moveTo>
                  <a:lnTo>
                    <a:pt x="33621" y="0"/>
                  </a:lnTo>
                  <a:lnTo>
                    <a:pt x="58616" y="2589"/>
                  </a:lnTo>
                  <a:lnTo>
                    <a:pt x="79084" y="10761"/>
                  </a:lnTo>
                  <a:lnTo>
                    <a:pt x="87818" y="16215"/>
                  </a:lnTo>
                  <a:lnTo>
                    <a:pt x="100641" y="37872"/>
                  </a:lnTo>
                  <a:lnTo>
                    <a:pt x="111318" y="82950"/>
                  </a:lnTo>
                  <a:lnTo>
                    <a:pt x="111361" y="130233"/>
                  </a:lnTo>
                  <a:lnTo>
                    <a:pt x="107985" y="150159"/>
                  </a:lnTo>
                  <a:lnTo>
                    <a:pt x="107085" y="148921"/>
                  </a:lnTo>
                  <a:lnTo>
                    <a:pt x="107255" y="136237"/>
                  </a:lnTo>
                  <a:lnTo>
                    <a:pt x="125633" y="83822"/>
                  </a:lnTo>
                  <a:lnTo>
                    <a:pt x="158296" y="39110"/>
                  </a:lnTo>
                  <a:lnTo>
                    <a:pt x="165192" y="31605"/>
                  </a:lnTo>
                  <a:lnTo>
                    <a:pt x="172129" y="32449"/>
                  </a:lnTo>
                  <a:lnTo>
                    <a:pt x="186076" y="48986"/>
                  </a:lnTo>
                  <a:lnTo>
                    <a:pt x="193835" y="72714"/>
                  </a:lnTo>
                  <a:lnTo>
                    <a:pt x="198815" y="126075"/>
                  </a:lnTo>
                  <a:lnTo>
                    <a:pt x="200394" y="129355"/>
                  </a:lnTo>
                  <a:lnTo>
                    <a:pt x="202616" y="125693"/>
                  </a:lnTo>
                  <a:lnTo>
                    <a:pt x="221324" y="65528"/>
                  </a:lnTo>
                  <a:lnTo>
                    <a:pt x="229387" y="41852"/>
                  </a:lnTo>
                  <a:lnTo>
                    <a:pt x="240770" y="23531"/>
                  </a:lnTo>
                  <a:lnTo>
                    <a:pt x="245911" y="21218"/>
                  </a:lnTo>
                  <a:lnTo>
                    <a:pt x="250508" y="23186"/>
                  </a:lnTo>
                  <a:lnTo>
                    <a:pt x="254743" y="28008"/>
                  </a:lnTo>
                  <a:lnTo>
                    <a:pt x="266292" y="57150"/>
                  </a:lnTo>
                  <a:lnTo>
                    <a:pt x="275879" y="116358"/>
                  </a:lnTo>
                  <a:lnTo>
                    <a:pt x="284269" y="14293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73" name="Freeform 772"/>
            <p:cNvSpPr/>
            <p:nvPr/>
          </p:nvSpPr>
          <p:spPr>
            <a:xfrm>
              <a:off x="2316269" y="21323496"/>
              <a:ext cx="105286" cy="172473"/>
            </a:xfrm>
            <a:custGeom>
              <a:avLst/>
              <a:gdLst/>
              <a:ahLst/>
              <a:cxnLst/>
              <a:rect l="0" t="0" r="0" b="0"/>
              <a:pathLst>
                <a:path w="105286" h="172473">
                  <a:moveTo>
                    <a:pt x="0" y="21058"/>
                  </a:moveTo>
                  <a:lnTo>
                    <a:pt x="11453" y="78321"/>
                  </a:lnTo>
                  <a:lnTo>
                    <a:pt x="24749" y="139214"/>
                  </a:lnTo>
                  <a:lnTo>
                    <a:pt x="40738" y="170970"/>
                  </a:lnTo>
                  <a:lnTo>
                    <a:pt x="45876" y="172472"/>
                  </a:lnTo>
                  <a:lnTo>
                    <a:pt x="50471" y="168793"/>
                  </a:lnTo>
                  <a:lnTo>
                    <a:pt x="62528" y="141260"/>
                  </a:lnTo>
                  <a:lnTo>
                    <a:pt x="77082" y="90035"/>
                  </a:lnTo>
                  <a:lnTo>
                    <a:pt x="94740" y="32352"/>
                  </a:lnTo>
                  <a:lnTo>
                    <a:pt x="1052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82" name="Group 781"/>
          <p:cNvGrpSpPr/>
          <p:nvPr/>
        </p:nvGrpSpPr>
        <p:grpSpPr>
          <a:xfrm>
            <a:off x="1363115" y="22012240"/>
            <a:ext cx="974212" cy="658905"/>
            <a:chOff x="1363115" y="22012240"/>
            <a:chExt cx="974212" cy="658905"/>
          </a:xfrm>
        </p:grpSpPr>
        <p:sp>
          <p:nvSpPr>
            <p:cNvPr id="775" name="Freeform 774"/>
            <p:cNvSpPr/>
            <p:nvPr/>
          </p:nvSpPr>
          <p:spPr>
            <a:xfrm>
              <a:off x="1363115" y="22028906"/>
              <a:ext cx="121404" cy="233889"/>
            </a:xfrm>
            <a:custGeom>
              <a:avLst/>
              <a:gdLst/>
              <a:ahLst/>
              <a:cxnLst/>
              <a:rect l="0" t="0" r="0" b="0"/>
              <a:pathLst>
                <a:path w="121404" h="233889">
                  <a:moveTo>
                    <a:pt x="5589" y="10530"/>
                  </a:moveTo>
                  <a:lnTo>
                    <a:pt x="0" y="27296"/>
                  </a:lnTo>
                  <a:lnTo>
                    <a:pt x="4442" y="75149"/>
                  </a:lnTo>
                  <a:lnTo>
                    <a:pt x="13308" y="126381"/>
                  </a:lnTo>
                  <a:lnTo>
                    <a:pt x="29904" y="180032"/>
                  </a:lnTo>
                  <a:lnTo>
                    <a:pt x="55366" y="229755"/>
                  </a:lnTo>
                  <a:lnTo>
                    <a:pt x="62170" y="233888"/>
                  </a:lnTo>
                  <a:lnTo>
                    <a:pt x="69046" y="233135"/>
                  </a:lnTo>
                  <a:lnTo>
                    <a:pt x="75970" y="229122"/>
                  </a:lnTo>
                  <a:lnTo>
                    <a:pt x="86782" y="209068"/>
                  </a:lnTo>
                  <a:lnTo>
                    <a:pt x="96327" y="168011"/>
                  </a:lnTo>
                  <a:lnTo>
                    <a:pt x="105141" y="117805"/>
                  </a:lnTo>
                  <a:lnTo>
                    <a:pt x="109175" y="68050"/>
                  </a:lnTo>
                  <a:lnTo>
                    <a:pt x="118984" y="11388"/>
                  </a:lnTo>
                  <a:lnTo>
                    <a:pt x="12140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76" name="Freeform 775"/>
            <p:cNvSpPr/>
            <p:nvPr/>
          </p:nvSpPr>
          <p:spPr>
            <a:xfrm>
              <a:off x="1663502" y="22123663"/>
              <a:ext cx="63172" cy="1"/>
            </a:xfrm>
            <a:custGeom>
              <a:avLst/>
              <a:gdLst/>
              <a:ahLst/>
              <a:cxnLst/>
              <a:rect l="0" t="0" r="0" b="0"/>
              <a:pathLst>
                <a:path w="63172" h="1">
                  <a:moveTo>
                    <a:pt x="0" y="0"/>
                  </a:move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77" name="Freeform 776"/>
            <p:cNvSpPr/>
            <p:nvPr/>
          </p:nvSpPr>
          <p:spPr>
            <a:xfrm>
              <a:off x="1663502" y="22186834"/>
              <a:ext cx="42115" cy="10529"/>
            </a:xfrm>
            <a:custGeom>
              <a:avLst/>
              <a:gdLst/>
              <a:ahLst/>
              <a:cxnLst/>
              <a:rect l="0" t="0" r="0" b="0"/>
              <a:pathLst>
                <a:path w="42115" h="10529">
                  <a:moveTo>
                    <a:pt x="0" y="10528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78" name="Freeform 777"/>
            <p:cNvSpPr/>
            <p:nvPr/>
          </p:nvSpPr>
          <p:spPr>
            <a:xfrm>
              <a:off x="2137285" y="22071020"/>
              <a:ext cx="10529" cy="252685"/>
            </a:xfrm>
            <a:custGeom>
              <a:avLst/>
              <a:gdLst/>
              <a:ahLst/>
              <a:cxnLst/>
              <a:rect l="0" t="0" r="0" b="0"/>
              <a:pathLst>
                <a:path w="10529" h="252685">
                  <a:moveTo>
                    <a:pt x="0" y="0"/>
                  </a:moveTo>
                  <a:lnTo>
                    <a:pt x="8333" y="60385"/>
                  </a:lnTo>
                  <a:lnTo>
                    <a:pt x="9877" y="114988"/>
                  </a:lnTo>
                  <a:lnTo>
                    <a:pt x="10335" y="165092"/>
                  </a:lnTo>
                  <a:lnTo>
                    <a:pt x="10490" y="223943"/>
                  </a:lnTo>
                  <a:lnTo>
                    <a:pt x="10528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79" name="Freeform 778"/>
            <p:cNvSpPr/>
            <p:nvPr/>
          </p:nvSpPr>
          <p:spPr>
            <a:xfrm>
              <a:off x="2116227" y="22012240"/>
              <a:ext cx="157914" cy="132480"/>
            </a:xfrm>
            <a:custGeom>
              <a:avLst/>
              <a:gdLst/>
              <a:ahLst/>
              <a:cxnLst/>
              <a:rect l="0" t="0" r="0" b="0"/>
              <a:pathLst>
                <a:path w="157914" h="132480">
                  <a:moveTo>
                    <a:pt x="0" y="27196"/>
                  </a:moveTo>
                  <a:lnTo>
                    <a:pt x="11179" y="10428"/>
                  </a:lnTo>
                  <a:lnTo>
                    <a:pt x="20321" y="5488"/>
                  </a:lnTo>
                  <a:lnTo>
                    <a:pt x="46077" y="0"/>
                  </a:lnTo>
                  <a:lnTo>
                    <a:pt x="87872" y="2499"/>
                  </a:lnTo>
                  <a:lnTo>
                    <a:pt x="124303" y="16238"/>
                  </a:lnTo>
                  <a:lnTo>
                    <a:pt x="151734" y="35127"/>
                  </a:lnTo>
                  <a:lnTo>
                    <a:pt x="156139" y="43012"/>
                  </a:lnTo>
                  <a:lnTo>
                    <a:pt x="157913" y="61130"/>
                  </a:lnTo>
                  <a:lnTo>
                    <a:pt x="153238" y="69706"/>
                  </a:lnTo>
                  <a:lnTo>
                    <a:pt x="104899" y="107504"/>
                  </a:lnTo>
                  <a:lnTo>
                    <a:pt x="58831" y="128380"/>
                  </a:lnTo>
                  <a:lnTo>
                    <a:pt x="42115" y="13247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0" name="Freeform 779"/>
            <p:cNvSpPr/>
            <p:nvPr/>
          </p:nvSpPr>
          <p:spPr>
            <a:xfrm>
              <a:off x="2032000" y="22365947"/>
              <a:ext cx="305327" cy="10401"/>
            </a:xfrm>
            <a:custGeom>
              <a:avLst/>
              <a:gdLst/>
              <a:ahLst/>
              <a:cxnLst/>
              <a:rect l="0" t="0" r="0" b="0"/>
              <a:pathLst>
                <a:path w="305327" h="10401">
                  <a:moveTo>
                    <a:pt x="0" y="10400"/>
                  </a:moveTo>
                  <a:lnTo>
                    <a:pt x="42691" y="7279"/>
                  </a:lnTo>
                  <a:lnTo>
                    <a:pt x="101109" y="1335"/>
                  </a:lnTo>
                  <a:lnTo>
                    <a:pt x="159810" y="304"/>
                  </a:lnTo>
                  <a:lnTo>
                    <a:pt x="221656" y="0"/>
                  </a:lnTo>
                  <a:lnTo>
                    <a:pt x="283946" y="7132"/>
                  </a:lnTo>
                  <a:lnTo>
                    <a:pt x="305326" y="104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1" name="Freeform 780"/>
            <p:cNvSpPr/>
            <p:nvPr/>
          </p:nvSpPr>
          <p:spPr>
            <a:xfrm>
              <a:off x="2126756" y="22523746"/>
              <a:ext cx="200043" cy="147399"/>
            </a:xfrm>
            <a:custGeom>
              <a:avLst/>
              <a:gdLst/>
              <a:ahLst/>
              <a:cxnLst/>
              <a:rect l="0" t="0" r="0" b="0"/>
              <a:pathLst>
                <a:path w="200043" h="147399">
                  <a:moveTo>
                    <a:pt x="0" y="0"/>
                  </a:moveTo>
                  <a:lnTo>
                    <a:pt x="5589" y="58616"/>
                  </a:lnTo>
                  <a:lnTo>
                    <a:pt x="16788" y="112791"/>
                  </a:lnTo>
                  <a:lnTo>
                    <a:pt x="19160" y="140596"/>
                  </a:lnTo>
                  <a:lnTo>
                    <a:pt x="20962" y="142864"/>
                  </a:lnTo>
                  <a:lnTo>
                    <a:pt x="32260" y="96070"/>
                  </a:lnTo>
                  <a:lnTo>
                    <a:pt x="45434" y="48742"/>
                  </a:lnTo>
                  <a:lnTo>
                    <a:pt x="51346" y="36004"/>
                  </a:lnTo>
                  <a:lnTo>
                    <a:pt x="56458" y="31021"/>
                  </a:lnTo>
                  <a:lnTo>
                    <a:pt x="61035" y="31210"/>
                  </a:lnTo>
                  <a:lnTo>
                    <a:pt x="65257" y="34844"/>
                  </a:lnTo>
                  <a:lnTo>
                    <a:pt x="76787" y="67906"/>
                  </a:lnTo>
                  <a:lnTo>
                    <a:pt x="82023" y="109157"/>
                  </a:lnTo>
                  <a:lnTo>
                    <a:pt x="85098" y="114886"/>
                  </a:lnTo>
                  <a:lnTo>
                    <a:pt x="89487" y="115196"/>
                  </a:lnTo>
                  <a:lnTo>
                    <a:pt x="94753" y="111892"/>
                  </a:lnTo>
                  <a:lnTo>
                    <a:pt x="103724" y="98863"/>
                  </a:lnTo>
                  <a:lnTo>
                    <a:pt x="135349" y="36799"/>
                  </a:lnTo>
                  <a:lnTo>
                    <a:pt x="155007" y="8954"/>
                  </a:lnTo>
                  <a:lnTo>
                    <a:pt x="161830" y="4799"/>
                  </a:lnTo>
                  <a:lnTo>
                    <a:pt x="168718" y="4370"/>
                  </a:lnTo>
                  <a:lnTo>
                    <a:pt x="175649" y="6422"/>
                  </a:lnTo>
                  <a:lnTo>
                    <a:pt x="181441" y="13641"/>
                  </a:lnTo>
                  <a:lnTo>
                    <a:pt x="190994" y="37258"/>
                  </a:lnTo>
                  <a:lnTo>
                    <a:pt x="198254" y="97739"/>
                  </a:lnTo>
                  <a:lnTo>
                    <a:pt x="200042" y="1473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808" name="Group 807"/>
          <p:cNvGrpSpPr/>
          <p:nvPr/>
        </p:nvGrpSpPr>
        <p:grpSpPr>
          <a:xfrm>
            <a:off x="1389761" y="23039641"/>
            <a:ext cx="2647978" cy="1536982"/>
            <a:chOff x="1389761" y="23039641"/>
            <a:chExt cx="2647978" cy="1536982"/>
          </a:xfrm>
        </p:grpSpPr>
        <p:sp>
          <p:nvSpPr>
            <p:cNvPr id="783" name="Freeform 782"/>
            <p:cNvSpPr/>
            <p:nvPr/>
          </p:nvSpPr>
          <p:spPr>
            <a:xfrm>
              <a:off x="1389761" y="23092285"/>
              <a:ext cx="126343" cy="265687"/>
            </a:xfrm>
            <a:custGeom>
              <a:avLst/>
              <a:gdLst/>
              <a:ahLst/>
              <a:cxnLst/>
              <a:rect l="0" t="0" r="0" b="0"/>
              <a:pathLst>
                <a:path w="126343" h="265687">
                  <a:moveTo>
                    <a:pt x="0" y="21057"/>
                  </a:moveTo>
                  <a:lnTo>
                    <a:pt x="17959" y="82168"/>
                  </a:lnTo>
                  <a:lnTo>
                    <a:pt x="35149" y="142189"/>
                  </a:lnTo>
                  <a:lnTo>
                    <a:pt x="56379" y="204124"/>
                  </a:lnTo>
                  <a:lnTo>
                    <a:pt x="76171" y="256395"/>
                  </a:lnTo>
                  <a:lnTo>
                    <a:pt x="82366" y="265686"/>
                  </a:lnTo>
                  <a:lnTo>
                    <a:pt x="86496" y="264861"/>
                  </a:lnTo>
                  <a:lnTo>
                    <a:pt x="91085" y="245228"/>
                  </a:lnTo>
                  <a:lnTo>
                    <a:pt x="93669" y="189123"/>
                  </a:lnTo>
                  <a:lnTo>
                    <a:pt x="100024" y="137404"/>
                  </a:lnTo>
                  <a:lnTo>
                    <a:pt x="109315" y="81264"/>
                  </a:lnTo>
                  <a:lnTo>
                    <a:pt x="123291" y="19150"/>
                  </a:lnTo>
                  <a:lnTo>
                    <a:pt x="1263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4" name="Freeform 783"/>
            <p:cNvSpPr/>
            <p:nvPr/>
          </p:nvSpPr>
          <p:spPr>
            <a:xfrm>
              <a:off x="1674031" y="23165984"/>
              <a:ext cx="73700" cy="10531"/>
            </a:xfrm>
            <a:custGeom>
              <a:avLst/>
              <a:gdLst/>
              <a:ahLst/>
              <a:cxnLst/>
              <a:rect l="0" t="0" r="0" b="0"/>
              <a:pathLst>
                <a:path w="73700" h="10531">
                  <a:moveTo>
                    <a:pt x="0" y="0"/>
                  </a:moveTo>
                  <a:lnTo>
                    <a:pt x="37478" y="8334"/>
                  </a:lnTo>
                  <a:lnTo>
                    <a:pt x="73699" y="1053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5" name="Freeform 784"/>
            <p:cNvSpPr/>
            <p:nvPr/>
          </p:nvSpPr>
          <p:spPr>
            <a:xfrm>
              <a:off x="1663502" y="23260741"/>
              <a:ext cx="52644" cy="10529"/>
            </a:xfrm>
            <a:custGeom>
              <a:avLst/>
              <a:gdLst/>
              <a:ahLst/>
              <a:cxnLst/>
              <a:rect l="0" t="0" r="0" b="0"/>
              <a:pathLst>
                <a:path w="52644" h="10529">
                  <a:moveTo>
                    <a:pt x="0" y="10528"/>
                  </a:moveTo>
                  <a:lnTo>
                    <a:pt x="5264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6" name="Freeform 785"/>
            <p:cNvSpPr/>
            <p:nvPr/>
          </p:nvSpPr>
          <p:spPr>
            <a:xfrm>
              <a:off x="2105699" y="23050171"/>
              <a:ext cx="121689" cy="284270"/>
            </a:xfrm>
            <a:custGeom>
              <a:avLst/>
              <a:gdLst/>
              <a:ahLst/>
              <a:cxnLst/>
              <a:rect l="0" t="0" r="0" b="0"/>
              <a:pathLst>
                <a:path w="121689" h="284270">
                  <a:moveTo>
                    <a:pt x="0" y="0"/>
                  </a:moveTo>
                  <a:lnTo>
                    <a:pt x="58617" y="0"/>
                  </a:lnTo>
                  <a:lnTo>
                    <a:pt x="93407" y="11177"/>
                  </a:lnTo>
                  <a:lnTo>
                    <a:pt x="99706" y="17980"/>
                  </a:lnTo>
                  <a:lnTo>
                    <a:pt x="102735" y="26025"/>
                  </a:lnTo>
                  <a:lnTo>
                    <a:pt x="103585" y="34897"/>
                  </a:lnTo>
                  <a:lnTo>
                    <a:pt x="95171" y="54113"/>
                  </a:lnTo>
                  <a:lnTo>
                    <a:pt x="70703" y="81545"/>
                  </a:lnTo>
                  <a:lnTo>
                    <a:pt x="36583" y="111773"/>
                  </a:lnTo>
                  <a:lnTo>
                    <a:pt x="33747" y="118969"/>
                  </a:lnTo>
                  <a:lnTo>
                    <a:pt x="34197" y="126105"/>
                  </a:lnTo>
                  <a:lnTo>
                    <a:pt x="36836" y="133203"/>
                  </a:lnTo>
                  <a:lnTo>
                    <a:pt x="49127" y="144210"/>
                  </a:lnTo>
                  <a:lnTo>
                    <a:pt x="110635" y="177366"/>
                  </a:lnTo>
                  <a:lnTo>
                    <a:pt x="119361" y="196591"/>
                  </a:lnTo>
                  <a:lnTo>
                    <a:pt x="121688" y="208269"/>
                  </a:lnTo>
                  <a:lnTo>
                    <a:pt x="119730" y="218396"/>
                  </a:lnTo>
                  <a:lnTo>
                    <a:pt x="108196" y="235885"/>
                  </a:lnTo>
                  <a:lnTo>
                    <a:pt x="76382" y="258885"/>
                  </a:lnTo>
                  <a:lnTo>
                    <a:pt x="19316" y="280119"/>
                  </a:lnTo>
                  <a:lnTo>
                    <a:pt x="0" y="2842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7" name="Freeform 786"/>
            <p:cNvSpPr/>
            <p:nvPr/>
          </p:nvSpPr>
          <p:spPr>
            <a:xfrm>
              <a:off x="2280991" y="23123869"/>
              <a:ext cx="109460" cy="162312"/>
            </a:xfrm>
            <a:custGeom>
              <a:avLst/>
              <a:gdLst/>
              <a:ahLst/>
              <a:cxnLst/>
              <a:rect l="0" t="0" r="0" b="0"/>
              <a:pathLst>
                <a:path w="109460" h="162312">
                  <a:moveTo>
                    <a:pt x="24750" y="1"/>
                  </a:moveTo>
                  <a:lnTo>
                    <a:pt x="24750" y="0"/>
                  </a:lnTo>
                  <a:lnTo>
                    <a:pt x="13297" y="57266"/>
                  </a:lnTo>
                  <a:lnTo>
                    <a:pt x="0" y="118157"/>
                  </a:lnTo>
                  <a:lnTo>
                    <a:pt x="2442" y="143763"/>
                  </a:lnTo>
                  <a:lnTo>
                    <a:pt x="6368" y="155503"/>
                  </a:lnTo>
                  <a:lnTo>
                    <a:pt x="12495" y="160991"/>
                  </a:lnTo>
                  <a:lnTo>
                    <a:pt x="20089" y="162311"/>
                  </a:lnTo>
                  <a:lnTo>
                    <a:pt x="50665" y="152987"/>
                  </a:lnTo>
                  <a:lnTo>
                    <a:pt x="63083" y="147615"/>
                  </a:lnTo>
                  <a:lnTo>
                    <a:pt x="83121" y="129169"/>
                  </a:lnTo>
                  <a:lnTo>
                    <a:pt x="104436" y="92475"/>
                  </a:lnTo>
                  <a:lnTo>
                    <a:pt x="109459" y="79198"/>
                  </a:lnTo>
                  <a:lnTo>
                    <a:pt x="108802" y="55088"/>
                  </a:lnTo>
                  <a:lnTo>
                    <a:pt x="105351" y="43746"/>
                  </a:lnTo>
                  <a:lnTo>
                    <a:pt x="99541" y="37352"/>
                  </a:lnTo>
                  <a:lnTo>
                    <a:pt x="92158" y="34261"/>
                  </a:lnTo>
                  <a:lnTo>
                    <a:pt x="75766" y="33945"/>
                  </a:lnTo>
                  <a:lnTo>
                    <a:pt x="45807" y="4211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8" name="Freeform 787"/>
            <p:cNvSpPr/>
            <p:nvPr/>
          </p:nvSpPr>
          <p:spPr>
            <a:xfrm>
              <a:off x="2427957" y="23071227"/>
              <a:ext cx="98883" cy="136872"/>
            </a:xfrm>
            <a:custGeom>
              <a:avLst/>
              <a:gdLst/>
              <a:ahLst/>
              <a:cxnLst/>
              <a:rect l="0" t="0" r="0" b="0"/>
              <a:pathLst>
                <a:path w="98883" h="136872">
                  <a:moveTo>
                    <a:pt x="14654" y="0"/>
                  </a:moveTo>
                  <a:lnTo>
                    <a:pt x="0" y="43962"/>
                  </a:lnTo>
                  <a:lnTo>
                    <a:pt x="1083" y="79837"/>
                  </a:lnTo>
                  <a:lnTo>
                    <a:pt x="9012" y="100214"/>
                  </a:lnTo>
                  <a:lnTo>
                    <a:pt x="14403" y="108924"/>
                  </a:lnTo>
                  <a:lnTo>
                    <a:pt x="29750" y="121720"/>
                  </a:lnTo>
                  <a:lnTo>
                    <a:pt x="49439" y="130138"/>
                  </a:lnTo>
                  <a:lnTo>
                    <a:pt x="98882" y="1368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9" name="Freeform 788"/>
            <p:cNvSpPr/>
            <p:nvPr/>
          </p:nvSpPr>
          <p:spPr>
            <a:xfrm>
              <a:off x="2477292" y="23071227"/>
              <a:ext cx="39019" cy="263214"/>
            </a:xfrm>
            <a:custGeom>
              <a:avLst/>
              <a:gdLst/>
              <a:ahLst/>
              <a:cxnLst/>
              <a:rect l="0" t="0" r="0" b="0"/>
              <a:pathLst>
                <a:path w="39019" h="263214">
                  <a:moveTo>
                    <a:pt x="39018" y="0"/>
                  </a:moveTo>
                  <a:lnTo>
                    <a:pt x="21060" y="62281"/>
                  </a:lnTo>
                  <a:lnTo>
                    <a:pt x="7352" y="122569"/>
                  </a:lnTo>
                  <a:lnTo>
                    <a:pt x="0" y="177867"/>
                  </a:lnTo>
                  <a:lnTo>
                    <a:pt x="941" y="225056"/>
                  </a:lnTo>
                  <a:lnTo>
                    <a:pt x="7433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0" name="Freeform 789"/>
            <p:cNvSpPr/>
            <p:nvPr/>
          </p:nvSpPr>
          <p:spPr>
            <a:xfrm>
              <a:off x="2594949" y="23281797"/>
              <a:ext cx="16119" cy="52644"/>
            </a:xfrm>
            <a:custGeom>
              <a:avLst/>
              <a:gdLst/>
              <a:ahLst/>
              <a:cxnLst/>
              <a:rect l="0" t="0" r="0" b="0"/>
              <a:pathLst>
                <a:path w="16119" h="52644">
                  <a:moveTo>
                    <a:pt x="5589" y="0"/>
                  </a:moveTo>
                  <a:lnTo>
                    <a:pt x="0" y="16768"/>
                  </a:lnTo>
                  <a:lnTo>
                    <a:pt x="694" y="24048"/>
                  </a:lnTo>
                  <a:lnTo>
                    <a:pt x="16118" y="526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1" name="Freeform 790"/>
            <p:cNvSpPr/>
            <p:nvPr/>
          </p:nvSpPr>
          <p:spPr>
            <a:xfrm>
              <a:off x="2670916" y="23102535"/>
              <a:ext cx="111808" cy="263492"/>
            </a:xfrm>
            <a:custGeom>
              <a:avLst/>
              <a:gdLst/>
              <a:ahLst/>
              <a:cxnLst/>
              <a:rect l="0" t="0" r="0" b="0"/>
              <a:pathLst>
                <a:path w="111808" h="263492">
                  <a:moveTo>
                    <a:pt x="98078" y="52921"/>
                  </a:moveTo>
                  <a:lnTo>
                    <a:pt x="98078" y="30564"/>
                  </a:lnTo>
                  <a:lnTo>
                    <a:pt x="91839" y="13348"/>
                  </a:lnTo>
                  <a:lnTo>
                    <a:pt x="86900" y="5482"/>
                  </a:lnTo>
                  <a:lnTo>
                    <a:pt x="80098" y="1408"/>
                  </a:lnTo>
                  <a:lnTo>
                    <a:pt x="63181" y="0"/>
                  </a:lnTo>
                  <a:lnTo>
                    <a:pt x="47083" y="6393"/>
                  </a:lnTo>
                  <a:lnTo>
                    <a:pt x="17685" y="29563"/>
                  </a:lnTo>
                  <a:lnTo>
                    <a:pt x="1989" y="60947"/>
                  </a:lnTo>
                  <a:lnTo>
                    <a:pt x="0" y="86513"/>
                  </a:lnTo>
                  <a:lnTo>
                    <a:pt x="1107" y="99881"/>
                  </a:lnTo>
                  <a:lnTo>
                    <a:pt x="5355" y="109964"/>
                  </a:lnTo>
                  <a:lnTo>
                    <a:pt x="19433" y="124286"/>
                  </a:lnTo>
                  <a:lnTo>
                    <a:pt x="28101" y="127403"/>
                  </a:lnTo>
                  <a:lnTo>
                    <a:pt x="47090" y="127747"/>
                  </a:lnTo>
                  <a:lnTo>
                    <a:pt x="64109" y="117760"/>
                  </a:lnTo>
                  <a:lnTo>
                    <a:pt x="100104" y="80048"/>
                  </a:lnTo>
                  <a:lnTo>
                    <a:pt x="109897" y="61468"/>
                  </a:lnTo>
                  <a:lnTo>
                    <a:pt x="111807" y="60958"/>
                  </a:lnTo>
                  <a:lnTo>
                    <a:pt x="109259" y="122926"/>
                  </a:lnTo>
                  <a:lnTo>
                    <a:pt x="103211" y="175698"/>
                  </a:lnTo>
                  <a:lnTo>
                    <a:pt x="100262" y="234018"/>
                  </a:lnTo>
                  <a:lnTo>
                    <a:pt x="108607" y="26349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2" name="Freeform 791"/>
            <p:cNvSpPr/>
            <p:nvPr/>
          </p:nvSpPr>
          <p:spPr>
            <a:xfrm>
              <a:off x="2859035" y="23134397"/>
              <a:ext cx="115796" cy="211492"/>
            </a:xfrm>
            <a:custGeom>
              <a:avLst/>
              <a:gdLst/>
              <a:ahLst/>
              <a:cxnLst/>
              <a:rect l="0" t="0" r="0" b="0"/>
              <a:pathLst>
                <a:path w="115796" h="211492">
                  <a:moveTo>
                    <a:pt x="36301" y="1"/>
                  </a:moveTo>
                  <a:lnTo>
                    <a:pt x="36301" y="0"/>
                  </a:lnTo>
                  <a:lnTo>
                    <a:pt x="21647" y="55144"/>
                  </a:lnTo>
                  <a:lnTo>
                    <a:pt x="8104" y="106038"/>
                  </a:lnTo>
                  <a:lnTo>
                    <a:pt x="0" y="152042"/>
                  </a:lnTo>
                  <a:lnTo>
                    <a:pt x="1840" y="181440"/>
                  </a:lnTo>
                  <a:lnTo>
                    <a:pt x="6308" y="192320"/>
                  </a:lnTo>
                  <a:lnTo>
                    <a:pt x="20631" y="207530"/>
                  </a:lnTo>
                  <a:lnTo>
                    <a:pt x="29364" y="210885"/>
                  </a:lnTo>
                  <a:lnTo>
                    <a:pt x="48426" y="211491"/>
                  </a:lnTo>
                  <a:lnTo>
                    <a:pt x="68596" y="201622"/>
                  </a:lnTo>
                  <a:lnTo>
                    <a:pt x="78888" y="194076"/>
                  </a:lnTo>
                  <a:lnTo>
                    <a:pt x="104552" y="155511"/>
                  </a:lnTo>
                  <a:lnTo>
                    <a:pt x="115795" y="107040"/>
                  </a:lnTo>
                  <a:lnTo>
                    <a:pt x="113538" y="55634"/>
                  </a:lnTo>
                  <a:lnTo>
                    <a:pt x="108849" y="42940"/>
                  </a:lnTo>
                  <a:lnTo>
                    <a:pt x="94281" y="25716"/>
                  </a:lnTo>
                  <a:lnTo>
                    <a:pt x="83144" y="21823"/>
                  </a:lnTo>
                  <a:lnTo>
                    <a:pt x="55171" y="20619"/>
                  </a:lnTo>
                  <a:lnTo>
                    <a:pt x="43032" y="24274"/>
                  </a:lnTo>
                  <a:lnTo>
                    <a:pt x="23305" y="37695"/>
                  </a:lnTo>
                  <a:lnTo>
                    <a:pt x="12978" y="49119"/>
                  </a:lnTo>
                  <a:lnTo>
                    <a:pt x="4716" y="6317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3" name="Freeform 792"/>
            <p:cNvSpPr/>
            <p:nvPr/>
          </p:nvSpPr>
          <p:spPr>
            <a:xfrm>
              <a:off x="3006571" y="23102813"/>
              <a:ext cx="144129" cy="284270"/>
            </a:xfrm>
            <a:custGeom>
              <a:avLst/>
              <a:gdLst/>
              <a:ahLst/>
              <a:cxnLst/>
              <a:rect l="0" t="0" r="0" b="0"/>
              <a:pathLst>
                <a:path w="144129" h="284270">
                  <a:moveTo>
                    <a:pt x="67750" y="0"/>
                  </a:moveTo>
                  <a:lnTo>
                    <a:pt x="50939" y="19150"/>
                  </a:lnTo>
                  <a:lnTo>
                    <a:pt x="28208" y="65566"/>
                  </a:lnTo>
                  <a:lnTo>
                    <a:pt x="8427" y="128779"/>
                  </a:lnTo>
                  <a:lnTo>
                    <a:pt x="0" y="179317"/>
                  </a:lnTo>
                  <a:lnTo>
                    <a:pt x="1764" y="206040"/>
                  </a:lnTo>
                  <a:lnTo>
                    <a:pt x="9567" y="226494"/>
                  </a:lnTo>
                  <a:lnTo>
                    <a:pt x="14923" y="235224"/>
                  </a:lnTo>
                  <a:lnTo>
                    <a:pt x="33353" y="248043"/>
                  </a:lnTo>
                  <a:lnTo>
                    <a:pt x="44819" y="253100"/>
                  </a:lnTo>
                  <a:lnTo>
                    <a:pt x="55972" y="254131"/>
                  </a:lnTo>
                  <a:lnTo>
                    <a:pt x="77723" y="249037"/>
                  </a:lnTo>
                  <a:lnTo>
                    <a:pt x="109700" y="227428"/>
                  </a:lnTo>
                  <a:lnTo>
                    <a:pt x="130222" y="198797"/>
                  </a:lnTo>
                  <a:lnTo>
                    <a:pt x="143712" y="162497"/>
                  </a:lnTo>
                  <a:lnTo>
                    <a:pt x="144128" y="151615"/>
                  </a:lnTo>
                  <a:lnTo>
                    <a:pt x="138350" y="133284"/>
                  </a:lnTo>
                  <a:lnTo>
                    <a:pt x="132364" y="129799"/>
                  </a:lnTo>
                  <a:lnTo>
                    <a:pt x="124864" y="129816"/>
                  </a:lnTo>
                  <a:lnTo>
                    <a:pt x="116355" y="132167"/>
                  </a:lnTo>
                  <a:lnTo>
                    <a:pt x="87611" y="157833"/>
                  </a:lnTo>
                  <a:lnTo>
                    <a:pt x="62456" y="195076"/>
                  </a:lnTo>
                  <a:lnTo>
                    <a:pt x="56818" y="222012"/>
                  </a:lnTo>
                  <a:lnTo>
                    <a:pt x="57221" y="2842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4" name="Freeform 793"/>
            <p:cNvSpPr/>
            <p:nvPr/>
          </p:nvSpPr>
          <p:spPr>
            <a:xfrm>
              <a:off x="3242777" y="23241303"/>
              <a:ext cx="124057" cy="387911"/>
            </a:xfrm>
            <a:custGeom>
              <a:avLst/>
              <a:gdLst/>
              <a:ahLst/>
              <a:cxnLst/>
              <a:rect l="0" t="0" r="0" b="0"/>
              <a:pathLst>
                <a:path w="124057" h="387911">
                  <a:moveTo>
                    <a:pt x="105285" y="72080"/>
                  </a:moveTo>
                  <a:lnTo>
                    <a:pt x="99696" y="9987"/>
                  </a:lnTo>
                  <a:lnTo>
                    <a:pt x="94540" y="3778"/>
                  </a:lnTo>
                  <a:lnTo>
                    <a:pt x="87593" y="810"/>
                  </a:lnTo>
                  <a:lnTo>
                    <a:pt x="79452" y="0"/>
                  </a:lnTo>
                  <a:lnTo>
                    <a:pt x="64168" y="5338"/>
                  </a:lnTo>
                  <a:lnTo>
                    <a:pt x="56816" y="10039"/>
                  </a:lnTo>
                  <a:lnTo>
                    <a:pt x="45529" y="24619"/>
                  </a:lnTo>
                  <a:lnTo>
                    <a:pt x="23161" y="68165"/>
                  </a:lnTo>
                  <a:lnTo>
                    <a:pt x="21290" y="78830"/>
                  </a:lnTo>
                  <a:lnTo>
                    <a:pt x="22382" y="88277"/>
                  </a:lnTo>
                  <a:lnTo>
                    <a:pt x="25450" y="96917"/>
                  </a:lnTo>
                  <a:lnTo>
                    <a:pt x="32174" y="101506"/>
                  </a:lnTo>
                  <a:lnTo>
                    <a:pt x="52124" y="103487"/>
                  </a:lnTo>
                  <a:lnTo>
                    <a:pt x="70349" y="97346"/>
                  </a:lnTo>
                  <a:lnTo>
                    <a:pt x="78485" y="92435"/>
                  </a:lnTo>
                  <a:lnTo>
                    <a:pt x="90644" y="77616"/>
                  </a:lnTo>
                  <a:lnTo>
                    <a:pt x="107982" y="39508"/>
                  </a:lnTo>
                  <a:lnTo>
                    <a:pt x="110593" y="39837"/>
                  </a:lnTo>
                  <a:lnTo>
                    <a:pt x="114782" y="90798"/>
                  </a:lnTo>
                  <a:lnTo>
                    <a:pt x="118627" y="148208"/>
                  </a:lnTo>
                  <a:lnTo>
                    <a:pt x="124056" y="209671"/>
                  </a:lnTo>
                  <a:lnTo>
                    <a:pt x="122545" y="269216"/>
                  </a:lnTo>
                  <a:lnTo>
                    <a:pt x="114688" y="320785"/>
                  </a:lnTo>
                  <a:lnTo>
                    <a:pt x="105955" y="348731"/>
                  </a:lnTo>
                  <a:lnTo>
                    <a:pt x="90374" y="368950"/>
                  </a:lnTo>
                  <a:lnTo>
                    <a:pt x="68632" y="382617"/>
                  </a:lnTo>
                  <a:lnTo>
                    <a:pt x="56283" y="387899"/>
                  </a:lnTo>
                  <a:lnTo>
                    <a:pt x="44541" y="387910"/>
                  </a:lnTo>
                  <a:lnTo>
                    <a:pt x="22136" y="378565"/>
                  </a:lnTo>
                  <a:lnTo>
                    <a:pt x="9838" y="368953"/>
                  </a:lnTo>
                  <a:lnTo>
                    <a:pt x="0" y="35634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5" name="Freeform 794"/>
            <p:cNvSpPr/>
            <p:nvPr/>
          </p:nvSpPr>
          <p:spPr>
            <a:xfrm>
              <a:off x="3484932" y="23271269"/>
              <a:ext cx="31587" cy="31587"/>
            </a:xfrm>
            <a:custGeom>
              <a:avLst/>
              <a:gdLst/>
              <a:ahLst/>
              <a:cxnLst/>
              <a:rect l="0" t="0" r="0" b="0"/>
              <a:pathLst>
                <a:path w="31587" h="31587">
                  <a:moveTo>
                    <a:pt x="31586" y="0"/>
                  </a:moveTo>
                  <a:lnTo>
                    <a:pt x="0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6" name="Freeform 795"/>
            <p:cNvSpPr/>
            <p:nvPr/>
          </p:nvSpPr>
          <p:spPr>
            <a:xfrm>
              <a:off x="3621803" y="23208098"/>
              <a:ext cx="178985" cy="115815"/>
            </a:xfrm>
            <a:custGeom>
              <a:avLst/>
              <a:gdLst/>
              <a:ahLst/>
              <a:cxnLst/>
              <a:rect l="0" t="0" r="0" b="0"/>
              <a:pathLst>
                <a:path w="178985" h="115815">
                  <a:moveTo>
                    <a:pt x="0" y="0"/>
                  </a:moveTo>
                  <a:lnTo>
                    <a:pt x="0" y="58616"/>
                  </a:lnTo>
                  <a:lnTo>
                    <a:pt x="1170" y="104603"/>
                  </a:lnTo>
                  <a:lnTo>
                    <a:pt x="3119" y="104829"/>
                  </a:lnTo>
                  <a:lnTo>
                    <a:pt x="39403" y="42318"/>
                  </a:lnTo>
                  <a:lnTo>
                    <a:pt x="46156" y="39910"/>
                  </a:lnTo>
                  <a:lnTo>
                    <a:pt x="52997" y="42983"/>
                  </a:lnTo>
                  <a:lnTo>
                    <a:pt x="59898" y="49713"/>
                  </a:lnTo>
                  <a:lnTo>
                    <a:pt x="67565" y="69668"/>
                  </a:lnTo>
                  <a:lnTo>
                    <a:pt x="69610" y="81540"/>
                  </a:lnTo>
                  <a:lnTo>
                    <a:pt x="73312" y="85945"/>
                  </a:lnTo>
                  <a:lnTo>
                    <a:pt x="78121" y="85371"/>
                  </a:lnTo>
                  <a:lnTo>
                    <a:pt x="83666" y="81481"/>
                  </a:lnTo>
                  <a:lnTo>
                    <a:pt x="116202" y="20580"/>
                  </a:lnTo>
                  <a:lnTo>
                    <a:pt x="123091" y="6700"/>
                  </a:lnTo>
                  <a:lnTo>
                    <a:pt x="128854" y="3297"/>
                  </a:lnTo>
                  <a:lnTo>
                    <a:pt x="133866" y="6875"/>
                  </a:lnTo>
                  <a:lnTo>
                    <a:pt x="138377" y="15112"/>
                  </a:lnTo>
                  <a:lnTo>
                    <a:pt x="146786" y="69189"/>
                  </a:lnTo>
                  <a:lnTo>
                    <a:pt x="152196" y="97822"/>
                  </a:lnTo>
                  <a:lnTo>
                    <a:pt x="156446" y="106159"/>
                  </a:lnTo>
                  <a:lnTo>
                    <a:pt x="161619" y="110548"/>
                  </a:lnTo>
                  <a:lnTo>
                    <a:pt x="178984" y="1158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7" name="Freeform 796"/>
            <p:cNvSpPr/>
            <p:nvPr/>
          </p:nvSpPr>
          <p:spPr>
            <a:xfrm>
              <a:off x="3849444" y="23039641"/>
              <a:ext cx="35572" cy="379028"/>
            </a:xfrm>
            <a:custGeom>
              <a:avLst/>
              <a:gdLst/>
              <a:ahLst/>
              <a:cxnLst/>
              <a:rect l="0" t="0" r="0" b="0"/>
              <a:pathLst>
                <a:path w="35572" h="379028">
                  <a:moveTo>
                    <a:pt x="35571" y="0"/>
                  </a:moveTo>
                  <a:lnTo>
                    <a:pt x="32451" y="42692"/>
                  </a:lnTo>
                  <a:lnTo>
                    <a:pt x="24848" y="104409"/>
                  </a:lnTo>
                  <a:lnTo>
                    <a:pt x="16902" y="166550"/>
                  </a:lnTo>
                  <a:lnTo>
                    <a:pt x="9397" y="229820"/>
                  </a:lnTo>
                  <a:lnTo>
                    <a:pt x="0" y="286856"/>
                  </a:lnTo>
                  <a:lnTo>
                    <a:pt x="1985" y="342623"/>
                  </a:lnTo>
                  <a:lnTo>
                    <a:pt x="3986" y="3790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8" name="Freeform 797"/>
            <p:cNvSpPr/>
            <p:nvPr/>
          </p:nvSpPr>
          <p:spPr>
            <a:xfrm>
              <a:off x="3931955" y="23134397"/>
              <a:ext cx="105784" cy="200044"/>
            </a:xfrm>
            <a:custGeom>
              <a:avLst/>
              <a:gdLst/>
              <a:ahLst/>
              <a:cxnLst/>
              <a:rect l="0" t="0" r="0" b="0"/>
              <a:pathLst>
                <a:path w="105784" h="200044">
                  <a:moveTo>
                    <a:pt x="79402" y="1"/>
                  </a:moveTo>
                  <a:lnTo>
                    <a:pt x="79402" y="0"/>
                  </a:lnTo>
                  <a:lnTo>
                    <a:pt x="25527" y="25197"/>
                  </a:lnTo>
                  <a:lnTo>
                    <a:pt x="5155" y="33816"/>
                  </a:lnTo>
                  <a:lnTo>
                    <a:pt x="658" y="38923"/>
                  </a:lnTo>
                  <a:lnTo>
                    <a:pt x="0" y="44665"/>
                  </a:lnTo>
                  <a:lnTo>
                    <a:pt x="1901" y="50834"/>
                  </a:lnTo>
                  <a:lnTo>
                    <a:pt x="26933" y="76283"/>
                  </a:lnTo>
                  <a:lnTo>
                    <a:pt x="84639" y="115228"/>
                  </a:lnTo>
                  <a:lnTo>
                    <a:pt x="93422" y="122443"/>
                  </a:lnTo>
                  <a:lnTo>
                    <a:pt x="103181" y="142938"/>
                  </a:lnTo>
                  <a:lnTo>
                    <a:pt x="105783" y="154955"/>
                  </a:lnTo>
                  <a:lnTo>
                    <a:pt x="102839" y="165304"/>
                  </a:lnTo>
                  <a:lnTo>
                    <a:pt x="87089" y="183044"/>
                  </a:lnTo>
                  <a:lnTo>
                    <a:pt x="64491" y="192490"/>
                  </a:lnTo>
                  <a:lnTo>
                    <a:pt x="5703" y="2000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9" name="Freeform 798"/>
            <p:cNvSpPr/>
            <p:nvPr/>
          </p:nvSpPr>
          <p:spPr>
            <a:xfrm>
              <a:off x="2084642" y="23460780"/>
              <a:ext cx="1842488" cy="31588"/>
            </a:xfrm>
            <a:custGeom>
              <a:avLst/>
              <a:gdLst/>
              <a:ahLst/>
              <a:cxnLst/>
              <a:rect l="0" t="0" r="0" b="0"/>
              <a:pathLst>
                <a:path w="1842488" h="31588">
                  <a:moveTo>
                    <a:pt x="0" y="21059"/>
                  </a:moveTo>
                  <a:lnTo>
                    <a:pt x="37478" y="29393"/>
                  </a:lnTo>
                  <a:lnTo>
                    <a:pt x="94491" y="31155"/>
                  </a:lnTo>
                  <a:lnTo>
                    <a:pt x="148776" y="24267"/>
                  </a:lnTo>
                  <a:lnTo>
                    <a:pt x="201230" y="22009"/>
                  </a:lnTo>
                  <a:lnTo>
                    <a:pt x="250956" y="21341"/>
                  </a:lnTo>
                  <a:lnTo>
                    <a:pt x="312483" y="21143"/>
                  </a:lnTo>
                  <a:lnTo>
                    <a:pt x="361909" y="21084"/>
                  </a:lnTo>
                  <a:lnTo>
                    <a:pt x="420532" y="17945"/>
                  </a:lnTo>
                  <a:lnTo>
                    <a:pt x="448946" y="14996"/>
                  </a:lnTo>
                  <a:lnTo>
                    <a:pt x="505315" y="19517"/>
                  </a:lnTo>
                  <a:lnTo>
                    <a:pt x="567099" y="20754"/>
                  </a:lnTo>
                  <a:lnTo>
                    <a:pt x="628392" y="20999"/>
                  </a:lnTo>
                  <a:lnTo>
                    <a:pt x="678430" y="21040"/>
                  </a:lnTo>
                  <a:lnTo>
                    <a:pt x="730301" y="19884"/>
                  </a:lnTo>
                  <a:lnTo>
                    <a:pt x="782715" y="13822"/>
                  </a:lnTo>
                  <a:lnTo>
                    <a:pt x="834120" y="11506"/>
                  </a:lnTo>
                  <a:lnTo>
                    <a:pt x="897123" y="10723"/>
                  </a:lnTo>
                  <a:lnTo>
                    <a:pt x="948217" y="10588"/>
                  </a:lnTo>
                  <a:lnTo>
                    <a:pt x="1000401" y="10548"/>
                  </a:lnTo>
                  <a:lnTo>
                    <a:pt x="1049788" y="10537"/>
                  </a:lnTo>
                  <a:lnTo>
                    <a:pt x="1097176" y="10534"/>
                  </a:lnTo>
                  <a:lnTo>
                    <a:pt x="1160002" y="10531"/>
                  </a:lnTo>
                  <a:lnTo>
                    <a:pt x="1208861" y="10531"/>
                  </a:lnTo>
                  <a:lnTo>
                    <a:pt x="1260382" y="4941"/>
                  </a:lnTo>
                  <a:lnTo>
                    <a:pt x="1322958" y="977"/>
                  </a:lnTo>
                  <a:lnTo>
                    <a:pt x="1372048" y="290"/>
                  </a:lnTo>
                  <a:lnTo>
                    <a:pt x="1431150" y="57"/>
                  </a:lnTo>
                  <a:lnTo>
                    <a:pt x="1487884" y="11"/>
                  </a:lnTo>
                  <a:lnTo>
                    <a:pt x="1544152" y="3"/>
                  </a:lnTo>
                  <a:lnTo>
                    <a:pt x="1600326" y="0"/>
                  </a:lnTo>
                  <a:lnTo>
                    <a:pt x="1656483" y="5590"/>
                  </a:lnTo>
                  <a:lnTo>
                    <a:pt x="1709776" y="14656"/>
                  </a:lnTo>
                  <a:lnTo>
                    <a:pt x="1770020" y="24750"/>
                  </a:lnTo>
                  <a:lnTo>
                    <a:pt x="1802091" y="28547"/>
                  </a:lnTo>
                  <a:lnTo>
                    <a:pt x="1842487" y="3158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00" name="Freeform 799"/>
            <p:cNvSpPr/>
            <p:nvPr/>
          </p:nvSpPr>
          <p:spPr>
            <a:xfrm>
              <a:off x="2401839" y="23720857"/>
              <a:ext cx="156587" cy="254040"/>
            </a:xfrm>
            <a:custGeom>
              <a:avLst/>
              <a:gdLst/>
              <a:ahLst/>
              <a:cxnLst/>
              <a:rect l="0" t="0" r="0" b="0"/>
              <a:pathLst>
                <a:path w="156587" h="254040">
                  <a:moveTo>
                    <a:pt x="114471" y="34723"/>
                  </a:moveTo>
                  <a:lnTo>
                    <a:pt x="103293" y="17956"/>
                  </a:lnTo>
                  <a:lnTo>
                    <a:pt x="85327" y="6604"/>
                  </a:lnTo>
                  <a:lnTo>
                    <a:pt x="62914" y="0"/>
                  </a:lnTo>
                  <a:lnTo>
                    <a:pt x="41254" y="963"/>
                  </a:lnTo>
                  <a:lnTo>
                    <a:pt x="9329" y="13671"/>
                  </a:lnTo>
                  <a:lnTo>
                    <a:pt x="3432" y="20689"/>
                  </a:lnTo>
                  <a:lnTo>
                    <a:pt x="671" y="28876"/>
                  </a:lnTo>
                  <a:lnTo>
                    <a:pt x="0" y="37844"/>
                  </a:lnTo>
                  <a:lnTo>
                    <a:pt x="5494" y="54046"/>
                  </a:lnTo>
                  <a:lnTo>
                    <a:pt x="28084" y="83514"/>
                  </a:lnTo>
                  <a:lnTo>
                    <a:pt x="81793" y="130356"/>
                  </a:lnTo>
                  <a:lnTo>
                    <a:pt x="119195" y="166177"/>
                  </a:lnTo>
                  <a:lnTo>
                    <a:pt x="128269" y="187513"/>
                  </a:lnTo>
                  <a:lnTo>
                    <a:pt x="130689" y="199754"/>
                  </a:lnTo>
                  <a:lnTo>
                    <a:pt x="129962" y="210254"/>
                  </a:lnTo>
                  <a:lnTo>
                    <a:pt x="122916" y="228160"/>
                  </a:lnTo>
                  <a:lnTo>
                    <a:pt x="105746" y="243915"/>
                  </a:lnTo>
                  <a:lnTo>
                    <a:pt x="94617" y="251394"/>
                  </a:lnTo>
                  <a:lnTo>
                    <a:pt x="83687" y="254039"/>
                  </a:lnTo>
                  <a:lnTo>
                    <a:pt x="62185" y="250738"/>
                  </a:lnTo>
                  <a:lnTo>
                    <a:pt x="35938" y="235728"/>
                  </a:lnTo>
                  <a:lnTo>
                    <a:pt x="30531" y="226048"/>
                  </a:lnTo>
                  <a:lnTo>
                    <a:pt x="24522" y="199695"/>
                  </a:lnTo>
                  <a:lnTo>
                    <a:pt x="28090" y="171605"/>
                  </a:lnTo>
                  <a:lnTo>
                    <a:pt x="46373" y="129481"/>
                  </a:lnTo>
                  <a:lnTo>
                    <a:pt x="74017" y="93605"/>
                  </a:lnTo>
                  <a:lnTo>
                    <a:pt x="132555" y="48921"/>
                  </a:lnTo>
                  <a:lnTo>
                    <a:pt x="156586" y="3472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01" name="Freeform 800"/>
            <p:cNvSpPr/>
            <p:nvPr/>
          </p:nvSpPr>
          <p:spPr>
            <a:xfrm>
              <a:off x="2600538" y="23934565"/>
              <a:ext cx="10530" cy="10529"/>
            </a:xfrm>
            <a:custGeom>
              <a:avLst/>
              <a:gdLst/>
              <a:ahLst/>
              <a:cxnLst/>
              <a:rect l="0" t="0" r="0" b="0"/>
              <a:pathLst>
                <a:path w="10530" h="10529">
                  <a:moveTo>
                    <a:pt x="0" y="0"/>
                  </a:moveTo>
                  <a:lnTo>
                    <a:pt x="0" y="1"/>
                  </a:lnTo>
                  <a:lnTo>
                    <a:pt x="10529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02" name="Freeform 801"/>
            <p:cNvSpPr/>
            <p:nvPr/>
          </p:nvSpPr>
          <p:spPr>
            <a:xfrm>
              <a:off x="2670546" y="23756785"/>
              <a:ext cx="148220" cy="212038"/>
            </a:xfrm>
            <a:custGeom>
              <a:avLst/>
              <a:gdLst/>
              <a:ahLst/>
              <a:cxnLst/>
              <a:rect l="0" t="0" r="0" b="0"/>
              <a:pathLst>
                <a:path w="148220" h="212038">
                  <a:moveTo>
                    <a:pt x="24749" y="9324"/>
                  </a:moveTo>
                  <a:lnTo>
                    <a:pt x="13296" y="58252"/>
                  </a:lnTo>
                  <a:lnTo>
                    <a:pt x="0" y="111796"/>
                  </a:lnTo>
                  <a:lnTo>
                    <a:pt x="778" y="156539"/>
                  </a:lnTo>
                  <a:lnTo>
                    <a:pt x="8636" y="180426"/>
                  </a:lnTo>
                  <a:lnTo>
                    <a:pt x="14007" y="190072"/>
                  </a:lnTo>
                  <a:lnTo>
                    <a:pt x="29333" y="203909"/>
                  </a:lnTo>
                  <a:lnTo>
                    <a:pt x="38334" y="209237"/>
                  </a:lnTo>
                  <a:lnTo>
                    <a:pt x="57693" y="212037"/>
                  </a:lnTo>
                  <a:lnTo>
                    <a:pt x="77995" y="208212"/>
                  </a:lnTo>
                  <a:lnTo>
                    <a:pt x="98717" y="198715"/>
                  </a:lnTo>
                  <a:lnTo>
                    <a:pt x="116505" y="180454"/>
                  </a:lnTo>
                  <a:lnTo>
                    <a:pt x="131040" y="155572"/>
                  </a:lnTo>
                  <a:lnTo>
                    <a:pt x="144630" y="108677"/>
                  </a:lnTo>
                  <a:lnTo>
                    <a:pt x="148219" y="74927"/>
                  </a:lnTo>
                  <a:lnTo>
                    <a:pt x="143576" y="49789"/>
                  </a:lnTo>
                  <a:lnTo>
                    <a:pt x="132543" y="29648"/>
                  </a:lnTo>
                  <a:lnTo>
                    <a:pt x="115941" y="9000"/>
                  </a:lnTo>
                  <a:lnTo>
                    <a:pt x="106601" y="3259"/>
                  </a:lnTo>
                  <a:lnTo>
                    <a:pt x="86864" y="0"/>
                  </a:lnTo>
                  <a:lnTo>
                    <a:pt x="66394" y="5570"/>
                  </a:lnTo>
                  <a:lnTo>
                    <a:pt x="24749" y="1985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03" name="Freeform 802"/>
            <p:cNvSpPr/>
            <p:nvPr/>
          </p:nvSpPr>
          <p:spPr>
            <a:xfrm>
              <a:off x="2892404" y="23818750"/>
              <a:ext cx="117153" cy="398701"/>
            </a:xfrm>
            <a:custGeom>
              <a:avLst/>
              <a:gdLst/>
              <a:ahLst/>
              <a:cxnLst/>
              <a:rect l="0" t="0" r="0" b="0"/>
              <a:pathLst>
                <a:path w="117153" h="398701">
                  <a:moveTo>
                    <a:pt x="66103" y="0"/>
                  </a:moveTo>
                  <a:lnTo>
                    <a:pt x="49336" y="5589"/>
                  </a:lnTo>
                  <a:lnTo>
                    <a:pt x="34864" y="17692"/>
                  </a:lnTo>
                  <a:lnTo>
                    <a:pt x="21803" y="35939"/>
                  </a:lnTo>
                  <a:lnTo>
                    <a:pt x="12099" y="59648"/>
                  </a:lnTo>
                  <a:lnTo>
                    <a:pt x="11237" y="104890"/>
                  </a:lnTo>
                  <a:lnTo>
                    <a:pt x="16658" y="115550"/>
                  </a:lnTo>
                  <a:lnTo>
                    <a:pt x="24951" y="122656"/>
                  </a:lnTo>
                  <a:lnTo>
                    <a:pt x="35159" y="127394"/>
                  </a:lnTo>
                  <a:lnTo>
                    <a:pt x="45474" y="128214"/>
                  </a:lnTo>
                  <a:lnTo>
                    <a:pt x="66293" y="122886"/>
                  </a:lnTo>
                  <a:lnTo>
                    <a:pt x="81005" y="109598"/>
                  </a:lnTo>
                  <a:lnTo>
                    <a:pt x="86567" y="101141"/>
                  </a:lnTo>
                  <a:lnTo>
                    <a:pt x="94393" y="66885"/>
                  </a:lnTo>
                  <a:lnTo>
                    <a:pt x="89985" y="46884"/>
                  </a:lnTo>
                  <a:lnTo>
                    <a:pt x="85534" y="38275"/>
                  </a:lnTo>
                  <a:lnTo>
                    <a:pt x="83736" y="37215"/>
                  </a:lnTo>
                  <a:lnTo>
                    <a:pt x="84859" y="48515"/>
                  </a:lnTo>
                  <a:lnTo>
                    <a:pt x="102347" y="103475"/>
                  </a:lnTo>
                  <a:lnTo>
                    <a:pt x="113367" y="158172"/>
                  </a:lnTo>
                  <a:lnTo>
                    <a:pt x="117152" y="207394"/>
                  </a:lnTo>
                  <a:lnTo>
                    <a:pt x="117103" y="264223"/>
                  </a:lnTo>
                  <a:lnTo>
                    <a:pt x="109031" y="315116"/>
                  </a:lnTo>
                  <a:lnTo>
                    <a:pt x="73735" y="374221"/>
                  </a:lnTo>
                  <a:lnTo>
                    <a:pt x="54287" y="391708"/>
                  </a:lnTo>
                  <a:lnTo>
                    <a:pt x="44188" y="398009"/>
                  </a:lnTo>
                  <a:lnTo>
                    <a:pt x="35115" y="398700"/>
                  </a:lnTo>
                  <a:lnTo>
                    <a:pt x="26727" y="395652"/>
                  </a:lnTo>
                  <a:lnTo>
                    <a:pt x="18796" y="390110"/>
                  </a:lnTo>
                  <a:lnTo>
                    <a:pt x="6863" y="368356"/>
                  </a:lnTo>
                  <a:lnTo>
                    <a:pt x="0" y="341528"/>
                  </a:lnTo>
                  <a:lnTo>
                    <a:pt x="3883" y="303185"/>
                  </a:lnTo>
                  <a:lnTo>
                    <a:pt x="20501" y="252441"/>
                  </a:lnTo>
                  <a:lnTo>
                    <a:pt x="66505" y="190634"/>
                  </a:lnTo>
                  <a:lnTo>
                    <a:pt x="76632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04" name="Freeform 803"/>
            <p:cNvSpPr/>
            <p:nvPr/>
          </p:nvSpPr>
          <p:spPr>
            <a:xfrm>
              <a:off x="1495046" y="24334646"/>
              <a:ext cx="115815" cy="241977"/>
            </a:xfrm>
            <a:custGeom>
              <a:avLst/>
              <a:gdLst/>
              <a:ahLst/>
              <a:cxnLst/>
              <a:rect l="0" t="0" r="0" b="0"/>
              <a:pathLst>
                <a:path w="115815" h="241977">
                  <a:moveTo>
                    <a:pt x="0" y="1"/>
                  </a:moveTo>
                  <a:lnTo>
                    <a:pt x="0" y="0"/>
                  </a:lnTo>
                  <a:lnTo>
                    <a:pt x="0" y="22358"/>
                  </a:lnTo>
                  <a:lnTo>
                    <a:pt x="23719" y="84342"/>
                  </a:lnTo>
                  <a:lnTo>
                    <a:pt x="45673" y="134772"/>
                  </a:lnTo>
                  <a:lnTo>
                    <a:pt x="62488" y="189791"/>
                  </a:lnTo>
                  <a:lnTo>
                    <a:pt x="77074" y="240131"/>
                  </a:lnTo>
                  <a:lnTo>
                    <a:pt x="79459" y="241976"/>
                  </a:lnTo>
                  <a:lnTo>
                    <a:pt x="89189" y="193506"/>
                  </a:lnTo>
                  <a:lnTo>
                    <a:pt x="93107" y="136754"/>
                  </a:lnTo>
                  <a:lnTo>
                    <a:pt x="102836" y="76667"/>
                  </a:lnTo>
                  <a:lnTo>
                    <a:pt x="115814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05" name="Freeform 804"/>
            <p:cNvSpPr/>
            <p:nvPr/>
          </p:nvSpPr>
          <p:spPr>
            <a:xfrm>
              <a:off x="1737202" y="24387289"/>
              <a:ext cx="94757" cy="5592"/>
            </a:xfrm>
            <a:custGeom>
              <a:avLst/>
              <a:gdLst/>
              <a:ahLst/>
              <a:cxnLst/>
              <a:rect l="0" t="0" r="0" b="0"/>
              <a:pathLst>
                <a:path w="94757" h="5592">
                  <a:moveTo>
                    <a:pt x="0" y="0"/>
                  </a:moveTo>
                  <a:lnTo>
                    <a:pt x="0" y="2"/>
                  </a:lnTo>
                  <a:lnTo>
                    <a:pt x="16767" y="5591"/>
                  </a:lnTo>
                  <a:lnTo>
                    <a:pt x="34358" y="5215"/>
                  </a:lnTo>
                  <a:lnTo>
                    <a:pt x="947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06" name="Freeform 805"/>
            <p:cNvSpPr/>
            <p:nvPr/>
          </p:nvSpPr>
          <p:spPr>
            <a:xfrm>
              <a:off x="1768787" y="24492576"/>
              <a:ext cx="31587" cy="1"/>
            </a:xfrm>
            <a:custGeom>
              <a:avLst/>
              <a:gdLst/>
              <a:ahLst/>
              <a:cxnLst/>
              <a:rect l="0" t="0" r="0" b="0"/>
              <a:pathLst>
                <a:path w="31587" h="1">
                  <a:moveTo>
                    <a:pt x="0" y="0"/>
                  </a:moveTo>
                  <a:lnTo>
                    <a:pt x="3158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07" name="Freeform 806"/>
            <p:cNvSpPr/>
            <p:nvPr/>
          </p:nvSpPr>
          <p:spPr>
            <a:xfrm>
              <a:off x="2010943" y="24418875"/>
              <a:ext cx="31586" cy="10530"/>
            </a:xfrm>
            <a:custGeom>
              <a:avLst/>
              <a:gdLst/>
              <a:ahLst/>
              <a:cxnLst/>
              <a:rect l="0" t="0" r="0" b="0"/>
              <a:pathLst>
                <a:path w="31586" h="10530">
                  <a:moveTo>
                    <a:pt x="0" y="0"/>
                  </a:moveTo>
                  <a:lnTo>
                    <a:pt x="31585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812" name="Group 811"/>
          <p:cNvGrpSpPr/>
          <p:nvPr/>
        </p:nvGrpSpPr>
        <p:grpSpPr>
          <a:xfrm>
            <a:off x="1989886" y="24402758"/>
            <a:ext cx="400084" cy="258274"/>
            <a:chOff x="1989886" y="24402758"/>
            <a:chExt cx="400084" cy="258274"/>
          </a:xfrm>
        </p:grpSpPr>
        <p:sp>
          <p:nvSpPr>
            <p:cNvPr id="809" name="Freeform 808"/>
            <p:cNvSpPr/>
            <p:nvPr/>
          </p:nvSpPr>
          <p:spPr>
            <a:xfrm>
              <a:off x="1989886" y="24402758"/>
              <a:ext cx="129048" cy="258274"/>
            </a:xfrm>
            <a:custGeom>
              <a:avLst/>
              <a:gdLst/>
              <a:ahLst/>
              <a:cxnLst/>
              <a:rect l="0" t="0" r="0" b="0"/>
              <a:pathLst>
                <a:path w="129048" h="258274">
                  <a:moveTo>
                    <a:pt x="42114" y="5589"/>
                  </a:moveTo>
                  <a:lnTo>
                    <a:pt x="58881" y="0"/>
                  </a:lnTo>
                  <a:lnTo>
                    <a:pt x="76472" y="374"/>
                  </a:lnTo>
                  <a:lnTo>
                    <a:pt x="94819" y="5611"/>
                  </a:lnTo>
                  <a:lnTo>
                    <a:pt x="110772" y="15737"/>
                  </a:lnTo>
                  <a:lnTo>
                    <a:pt x="115962" y="24053"/>
                  </a:lnTo>
                  <a:lnTo>
                    <a:pt x="121728" y="45771"/>
                  </a:lnTo>
                  <a:lnTo>
                    <a:pt x="120926" y="55773"/>
                  </a:lnTo>
                  <a:lnTo>
                    <a:pt x="113796" y="73126"/>
                  </a:lnTo>
                  <a:lnTo>
                    <a:pt x="96628" y="96050"/>
                  </a:lnTo>
                  <a:lnTo>
                    <a:pt x="71134" y="112069"/>
                  </a:lnTo>
                  <a:lnTo>
                    <a:pt x="69649" y="116350"/>
                  </a:lnTo>
                  <a:lnTo>
                    <a:pt x="73339" y="120374"/>
                  </a:lnTo>
                  <a:lnTo>
                    <a:pt x="107293" y="140824"/>
                  </a:lnTo>
                  <a:lnTo>
                    <a:pt x="120995" y="156941"/>
                  </a:lnTo>
                  <a:lnTo>
                    <a:pt x="126287" y="166153"/>
                  </a:lnTo>
                  <a:lnTo>
                    <a:pt x="129047" y="188864"/>
                  </a:lnTo>
                  <a:lnTo>
                    <a:pt x="128145" y="201471"/>
                  </a:lnTo>
                  <a:lnTo>
                    <a:pt x="117784" y="221720"/>
                  </a:lnTo>
                  <a:lnTo>
                    <a:pt x="110108" y="230395"/>
                  </a:lnTo>
                  <a:lnTo>
                    <a:pt x="89101" y="243154"/>
                  </a:lnTo>
                  <a:lnTo>
                    <a:pt x="64167" y="251552"/>
                  </a:lnTo>
                  <a:lnTo>
                    <a:pt x="19390" y="256946"/>
                  </a:lnTo>
                  <a:lnTo>
                    <a:pt x="0" y="25827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10" name="Freeform 809"/>
            <p:cNvSpPr/>
            <p:nvPr/>
          </p:nvSpPr>
          <p:spPr>
            <a:xfrm>
              <a:off x="2214959" y="24408347"/>
              <a:ext cx="122368" cy="241746"/>
            </a:xfrm>
            <a:custGeom>
              <a:avLst/>
              <a:gdLst/>
              <a:ahLst/>
              <a:cxnLst/>
              <a:rect l="0" t="0" r="0" b="0"/>
              <a:pathLst>
                <a:path w="122368" h="241746">
                  <a:moveTo>
                    <a:pt x="122367" y="0"/>
                  </a:moveTo>
                  <a:lnTo>
                    <a:pt x="83849" y="2339"/>
                  </a:lnTo>
                  <a:lnTo>
                    <a:pt x="28018" y="28680"/>
                  </a:lnTo>
                  <a:lnTo>
                    <a:pt x="11804" y="40435"/>
                  </a:lnTo>
                  <a:lnTo>
                    <a:pt x="7714" y="49183"/>
                  </a:lnTo>
                  <a:lnTo>
                    <a:pt x="6289" y="71383"/>
                  </a:lnTo>
                  <a:lnTo>
                    <a:pt x="12675" y="90608"/>
                  </a:lnTo>
                  <a:lnTo>
                    <a:pt x="24482" y="106951"/>
                  </a:lnTo>
                  <a:lnTo>
                    <a:pt x="65110" y="143645"/>
                  </a:lnTo>
                  <a:lnTo>
                    <a:pt x="73523" y="164058"/>
                  </a:lnTo>
                  <a:lnTo>
                    <a:pt x="76092" y="188728"/>
                  </a:lnTo>
                  <a:lnTo>
                    <a:pt x="73334" y="215291"/>
                  </a:lnTo>
                  <a:lnTo>
                    <a:pt x="68622" y="225416"/>
                  </a:lnTo>
                  <a:lnTo>
                    <a:pt x="54026" y="239784"/>
                  </a:lnTo>
                  <a:lnTo>
                    <a:pt x="46391" y="241745"/>
                  </a:lnTo>
                  <a:lnTo>
                    <a:pt x="38961" y="240712"/>
                  </a:lnTo>
                  <a:lnTo>
                    <a:pt x="24466" y="233327"/>
                  </a:lnTo>
                  <a:lnTo>
                    <a:pt x="10225" y="222244"/>
                  </a:lnTo>
                  <a:lnTo>
                    <a:pt x="2336" y="200160"/>
                  </a:lnTo>
                  <a:lnTo>
                    <a:pt x="0" y="173186"/>
                  </a:lnTo>
                  <a:lnTo>
                    <a:pt x="2861" y="149501"/>
                  </a:lnTo>
                  <a:lnTo>
                    <a:pt x="16638" y="116436"/>
                  </a:lnTo>
                  <a:lnTo>
                    <a:pt x="35538" y="90001"/>
                  </a:lnTo>
                  <a:lnTo>
                    <a:pt x="49071" y="80945"/>
                  </a:lnTo>
                  <a:lnTo>
                    <a:pt x="69724" y="736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11" name="Freeform 810"/>
            <p:cNvSpPr/>
            <p:nvPr/>
          </p:nvSpPr>
          <p:spPr>
            <a:xfrm>
              <a:off x="2368911" y="24587331"/>
              <a:ext cx="21059" cy="21059"/>
            </a:xfrm>
            <a:custGeom>
              <a:avLst/>
              <a:gdLst/>
              <a:ahLst/>
              <a:cxnLst/>
              <a:rect l="0" t="0" r="0" b="0"/>
              <a:pathLst>
                <a:path w="21059" h="21059">
                  <a:moveTo>
                    <a:pt x="21058" y="0"/>
                  </a:moveTo>
                  <a:lnTo>
                    <a:pt x="0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818" name="Group 817"/>
          <p:cNvGrpSpPr/>
          <p:nvPr/>
        </p:nvGrpSpPr>
        <p:grpSpPr>
          <a:xfrm>
            <a:off x="1223389" y="24018360"/>
            <a:ext cx="1910160" cy="966991"/>
            <a:chOff x="1223389" y="24018360"/>
            <a:chExt cx="1910160" cy="966991"/>
          </a:xfrm>
        </p:grpSpPr>
        <p:sp>
          <p:nvSpPr>
            <p:cNvPr id="813" name="Freeform 812"/>
            <p:cNvSpPr/>
            <p:nvPr/>
          </p:nvSpPr>
          <p:spPr>
            <a:xfrm>
              <a:off x="2406224" y="24526847"/>
              <a:ext cx="166174" cy="113129"/>
            </a:xfrm>
            <a:custGeom>
              <a:avLst/>
              <a:gdLst/>
              <a:ahLst/>
              <a:cxnLst/>
              <a:rect l="0" t="0" r="0" b="0"/>
              <a:pathLst>
                <a:path w="166174" h="113129">
                  <a:moveTo>
                    <a:pt x="25858" y="18371"/>
                  </a:moveTo>
                  <a:lnTo>
                    <a:pt x="25858" y="18372"/>
                  </a:lnTo>
                  <a:lnTo>
                    <a:pt x="7900" y="81798"/>
                  </a:lnTo>
                  <a:lnTo>
                    <a:pt x="0" y="106184"/>
                  </a:lnTo>
                  <a:lnTo>
                    <a:pt x="19200" y="48862"/>
                  </a:lnTo>
                  <a:lnTo>
                    <a:pt x="41354" y="16031"/>
                  </a:lnTo>
                  <a:lnTo>
                    <a:pt x="54582" y="1342"/>
                  </a:lnTo>
                  <a:lnTo>
                    <a:pt x="61385" y="0"/>
                  </a:lnTo>
                  <a:lnTo>
                    <a:pt x="68260" y="2613"/>
                  </a:lnTo>
                  <a:lnTo>
                    <a:pt x="75183" y="7866"/>
                  </a:lnTo>
                  <a:lnTo>
                    <a:pt x="82876" y="26179"/>
                  </a:lnTo>
                  <a:lnTo>
                    <a:pt x="85125" y="51088"/>
                  </a:lnTo>
                  <a:lnTo>
                    <a:pt x="82225" y="81657"/>
                  </a:lnTo>
                  <a:lnTo>
                    <a:pt x="83323" y="88638"/>
                  </a:lnTo>
                  <a:lnTo>
                    <a:pt x="86395" y="89782"/>
                  </a:lnTo>
                  <a:lnTo>
                    <a:pt x="90783" y="87035"/>
                  </a:lnTo>
                  <a:lnTo>
                    <a:pt x="98777" y="74623"/>
                  </a:lnTo>
                  <a:lnTo>
                    <a:pt x="129668" y="13027"/>
                  </a:lnTo>
                  <a:lnTo>
                    <a:pt x="136009" y="10128"/>
                  </a:lnTo>
                  <a:lnTo>
                    <a:pt x="142576" y="10537"/>
                  </a:lnTo>
                  <a:lnTo>
                    <a:pt x="149294" y="13148"/>
                  </a:lnTo>
                  <a:lnTo>
                    <a:pt x="159877" y="28528"/>
                  </a:lnTo>
                  <a:lnTo>
                    <a:pt x="164337" y="39180"/>
                  </a:lnTo>
                  <a:lnTo>
                    <a:pt x="166173" y="60374"/>
                  </a:lnTo>
                  <a:lnTo>
                    <a:pt x="162729" y="1131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14" name="Freeform 813"/>
            <p:cNvSpPr/>
            <p:nvPr/>
          </p:nvSpPr>
          <p:spPr>
            <a:xfrm>
              <a:off x="2695295" y="24397819"/>
              <a:ext cx="10529" cy="357970"/>
            </a:xfrm>
            <a:custGeom>
              <a:avLst/>
              <a:gdLst/>
              <a:ahLst/>
              <a:cxnLst/>
              <a:rect l="0" t="0" r="0" b="0"/>
              <a:pathLst>
                <a:path w="10529" h="357970">
                  <a:moveTo>
                    <a:pt x="0" y="0"/>
                  </a:moveTo>
                  <a:lnTo>
                    <a:pt x="0" y="48929"/>
                  </a:lnTo>
                  <a:lnTo>
                    <a:pt x="0" y="96777"/>
                  </a:lnTo>
                  <a:lnTo>
                    <a:pt x="0" y="151118"/>
                  </a:lnTo>
                  <a:lnTo>
                    <a:pt x="0" y="208551"/>
                  </a:lnTo>
                  <a:lnTo>
                    <a:pt x="0" y="262612"/>
                  </a:lnTo>
                  <a:lnTo>
                    <a:pt x="0" y="312557"/>
                  </a:lnTo>
                  <a:lnTo>
                    <a:pt x="1170" y="337787"/>
                  </a:lnTo>
                  <a:lnTo>
                    <a:pt x="10528" y="3579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15" name="Freeform 814"/>
            <p:cNvSpPr/>
            <p:nvPr/>
          </p:nvSpPr>
          <p:spPr>
            <a:xfrm>
              <a:off x="2779523" y="24524160"/>
              <a:ext cx="94097" cy="168457"/>
            </a:xfrm>
            <a:custGeom>
              <a:avLst/>
              <a:gdLst/>
              <a:ahLst/>
              <a:cxnLst/>
              <a:rect l="0" t="0" r="0" b="0"/>
              <a:pathLst>
                <a:path w="94097" h="168457">
                  <a:moveTo>
                    <a:pt x="84228" y="0"/>
                  </a:moveTo>
                  <a:lnTo>
                    <a:pt x="40265" y="14656"/>
                  </a:lnTo>
                  <a:lnTo>
                    <a:pt x="33863" y="21470"/>
                  </a:lnTo>
                  <a:lnTo>
                    <a:pt x="26748" y="41518"/>
                  </a:lnTo>
                  <a:lnTo>
                    <a:pt x="28361" y="49905"/>
                  </a:lnTo>
                  <a:lnTo>
                    <a:pt x="32945" y="56668"/>
                  </a:lnTo>
                  <a:lnTo>
                    <a:pt x="76938" y="91990"/>
                  </a:lnTo>
                  <a:lnTo>
                    <a:pt x="86387" y="96420"/>
                  </a:lnTo>
                  <a:lnTo>
                    <a:pt x="91517" y="102885"/>
                  </a:lnTo>
                  <a:lnTo>
                    <a:pt x="93766" y="110703"/>
                  </a:lnTo>
                  <a:lnTo>
                    <a:pt x="94096" y="119425"/>
                  </a:lnTo>
                  <a:lnTo>
                    <a:pt x="88224" y="135356"/>
                  </a:lnTo>
                  <a:lnTo>
                    <a:pt x="83382" y="142880"/>
                  </a:lnTo>
                  <a:lnTo>
                    <a:pt x="68644" y="154360"/>
                  </a:lnTo>
                  <a:lnTo>
                    <a:pt x="49226" y="162192"/>
                  </a:lnTo>
                  <a:lnTo>
                    <a:pt x="0" y="1684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16" name="Freeform 815"/>
            <p:cNvSpPr/>
            <p:nvPr/>
          </p:nvSpPr>
          <p:spPr>
            <a:xfrm>
              <a:off x="1223389" y="24018360"/>
              <a:ext cx="1910160" cy="966991"/>
            </a:xfrm>
            <a:custGeom>
              <a:avLst/>
              <a:gdLst/>
              <a:ahLst/>
              <a:cxnLst/>
              <a:rect l="0" t="0" r="0" b="0"/>
              <a:pathLst>
                <a:path w="1910160" h="966991">
                  <a:moveTo>
                    <a:pt x="945481" y="158359"/>
                  </a:moveTo>
                  <a:lnTo>
                    <a:pt x="945481" y="158361"/>
                  </a:lnTo>
                  <a:lnTo>
                    <a:pt x="934303" y="175129"/>
                  </a:lnTo>
                  <a:lnTo>
                    <a:pt x="929840" y="176558"/>
                  </a:lnTo>
                  <a:lnTo>
                    <a:pt x="925695" y="174002"/>
                  </a:lnTo>
                  <a:lnTo>
                    <a:pt x="885278" y="118789"/>
                  </a:lnTo>
                  <a:lnTo>
                    <a:pt x="864602" y="91004"/>
                  </a:lnTo>
                  <a:lnTo>
                    <a:pt x="844414" y="78511"/>
                  </a:lnTo>
                  <a:lnTo>
                    <a:pt x="832480" y="73543"/>
                  </a:lnTo>
                  <a:lnTo>
                    <a:pt x="806741" y="71141"/>
                  </a:lnTo>
                  <a:lnTo>
                    <a:pt x="746500" y="79130"/>
                  </a:lnTo>
                  <a:lnTo>
                    <a:pt x="695581" y="83021"/>
                  </a:lnTo>
                  <a:lnTo>
                    <a:pt x="643449" y="84175"/>
                  </a:lnTo>
                  <a:lnTo>
                    <a:pt x="596547" y="78928"/>
                  </a:lnTo>
                  <a:lnTo>
                    <a:pt x="570471" y="66903"/>
                  </a:lnTo>
                  <a:lnTo>
                    <a:pt x="519545" y="30589"/>
                  </a:lnTo>
                  <a:lnTo>
                    <a:pt x="478336" y="5598"/>
                  </a:lnTo>
                  <a:lnTo>
                    <a:pt x="450472" y="0"/>
                  </a:lnTo>
                  <a:lnTo>
                    <a:pt x="423660" y="2579"/>
                  </a:lnTo>
                  <a:lnTo>
                    <a:pt x="367020" y="29714"/>
                  </a:lnTo>
                  <a:lnTo>
                    <a:pt x="313851" y="75215"/>
                  </a:lnTo>
                  <a:lnTo>
                    <a:pt x="254731" y="133241"/>
                  </a:lnTo>
                  <a:lnTo>
                    <a:pt x="212050" y="175860"/>
                  </a:lnTo>
                  <a:lnTo>
                    <a:pt x="191743" y="183686"/>
                  </a:lnTo>
                  <a:lnTo>
                    <a:pt x="168289" y="185993"/>
                  </a:lnTo>
                  <a:lnTo>
                    <a:pt x="136525" y="184224"/>
                  </a:lnTo>
                  <a:lnTo>
                    <a:pt x="119571" y="191692"/>
                  </a:lnTo>
                  <a:lnTo>
                    <a:pt x="96873" y="209051"/>
                  </a:lnTo>
                  <a:lnTo>
                    <a:pt x="63194" y="269986"/>
                  </a:lnTo>
                  <a:lnTo>
                    <a:pt x="44649" y="325036"/>
                  </a:lnTo>
                  <a:lnTo>
                    <a:pt x="29721" y="387903"/>
                  </a:lnTo>
                  <a:lnTo>
                    <a:pt x="15507" y="440137"/>
                  </a:lnTo>
                  <a:lnTo>
                    <a:pt x="1042" y="498064"/>
                  </a:lnTo>
                  <a:lnTo>
                    <a:pt x="0" y="511170"/>
                  </a:lnTo>
                  <a:lnTo>
                    <a:pt x="5081" y="531974"/>
                  </a:lnTo>
                  <a:lnTo>
                    <a:pt x="9712" y="540798"/>
                  </a:lnTo>
                  <a:lnTo>
                    <a:pt x="16309" y="545509"/>
                  </a:lnTo>
                  <a:lnTo>
                    <a:pt x="24216" y="547480"/>
                  </a:lnTo>
                  <a:lnTo>
                    <a:pt x="52112" y="550906"/>
                  </a:lnTo>
                  <a:lnTo>
                    <a:pt x="62123" y="553419"/>
                  </a:lnTo>
                  <a:lnTo>
                    <a:pt x="92980" y="573721"/>
                  </a:lnTo>
                  <a:lnTo>
                    <a:pt x="137709" y="635713"/>
                  </a:lnTo>
                  <a:lnTo>
                    <a:pt x="172078" y="695627"/>
                  </a:lnTo>
                  <a:lnTo>
                    <a:pt x="201988" y="725822"/>
                  </a:lnTo>
                  <a:lnTo>
                    <a:pt x="230945" y="742409"/>
                  </a:lnTo>
                  <a:lnTo>
                    <a:pt x="260192" y="748221"/>
                  </a:lnTo>
                  <a:lnTo>
                    <a:pt x="311506" y="742421"/>
                  </a:lnTo>
                  <a:lnTo>
                    <a:pt x="366115" y="726630"/>
                  </a:lnTo>
                  <a:lnTo>
                    <a:pt x="429558" y="705817"/>
                  </a:lnTo>
                  <a:lnTo>
                    <a:pt x="440096" y="702315"/>
                  </a:lnTo>
                  <a:lnTo>
                    <a:pt x="488461" y="702977"/>
                  </a:lnTo>
                  <a:lnTo>
                    <a:pt x="514634" y="710808"/>
                  </a:lnTo>
                  <a:lnTo>
                    <a:pt x="565393" y="742761"/>
                  </a:lnTo>
                  <a:lnTo>
                    <a:pt x="618830" y="799987"/>
                  </a:lnTo>
                  <a:lnTo>
                    <a:pt x="676409" y="855557"/>
                  </a:lnTo>
                  <a:lnTo>
                    <a:pt x="694872" y="865187"/>
                  </a:lnTo>
                  <a:lnTo>
                    <a:pt x="730587" y="871596"/>
                  </a:lnTo>
                  <a:lnTo>
                    <a:pt x="770804" y="862318"/>
                  </a:lnTo>
                  <a:lnTo>
                    <a:pt x="820250" y="838225"/>
                  </a:lnTo>
                  <a:lnTo>
                    <a:pt x="867171" y="819026"/>
                  </a:lnTo>
                  <a:lnTo>
                    <a:pt x="916949" y="807747"/>
                  </a:lnTo>
                  <a:lnTo>
                    <a:pt x="947228" y="808843"/>
                  </a:lnTo>
                  <a:lnTo>
                    <a:pt x="970044" y="816352"/>
                  </a:lnTo>
                  <a:lnTo>
                    <a:pt x="1011237" y="846909"/>
                  </a:lnTo>
                  <a:lnTo>
                    <a:pt x="1067479" y="895396"/>
                  </a:lnTo>
                  <a:lnTo>
                    <a:pt x="1108361" y="913305"/>
                  </a:lnTo>
                  <a:lnTo>
                    <a:pt x="1168988" y="924246"/>
                  </a:lnTo>
                  <a:lnTo>
                    <a:pt x="1217466" y="926142"/>
                  </a:lnTo>
                  <a:lnTo>
                    <a:pt x="1268874" y="932292"/>
                  </a:lnTo>
                  <a:lnTo>
                    <a:pt x="1329072" y="944852"/>
                  </a:lnTo>
                  <a:lnTo>
                    <a:pt x="1382211" y="958599"/>
                  </a:lnTo>
                  <a:lnTo>
                    <a:pt x="1442750" y="966990"/>
                  </a:lnTo>
                  <a:lnTo>
                    <a:pt x="1505834" y="960242"/>
                  </a:lnTo>
                  <a:lnTo>
                    <a:pt x="1554517" y="944524"/>
                  </a:lnTo>
                  <a:lnTo>
                    <a:pt x="1609733" y="911274"/>
                  </a:lnTo>
                  <a:lnTo>
                    <a:pt x="1670456" y="863091"/>
                  </a:lnTo>
                  <a:lnTo>
                    <a:pt x="1724393" y="819370"/>
                  </a:lnTo>
                  <a:lnTo>
                    <a:pt x="1784624" y="769739"/>
                  </a:lnTo>
                  <a:lnTo>
                    <a:pt x="1843791" y="712888"/>
                  </a:lnTo>
                  <a:lnTo>
                    <a:pt x="1871965" y="678551"/>
                  </a:lnTo>
                  <a:lnTo>
                    <a:pt x="1904741" y="621008"/>
                  </a:lnTo>
                  <a:lnTo>
                    <a:pt x="1910159" y="582960"/>
                  </a:lnTo>
                  <a:lnTo>
                    <a:pt x="1902102" y="528712"/>
                  </a:lnTo>
                  <a:lnTo>
                    <a:pt x="1889246" y="468213"/>
                  </a:lnTo>
                  <a:lnTo>
                    <a:pt x="1868831" y="405401"/>
                  </a:lnTo>
                  <a:lnTo>
                    <a:pt x="1843289" y="350918"/>
                  </a:lnTo>
                  <a:lnTo>
                    <a:pt x="1807308" y="300293"/>
                  </a:lnTo>
                  <a:lnTo>
                    <a:pt x="1774446" y="273205"/>
                  </a:lnTo>
                  <a:lnTo>
                    <a:pt x="1727534" y="251530"/>
                  </a:lnTo>
                  <a:lnTo>
                    <a:pt x="1669700" y="237179"/>
                  </a:lnTo>
                  <a:lnTo>
                    <a:pt x="1611620" y="225516"/>
                  </a:lnTo>
                  <a:lnTo>
                    <a:pt x="1552536" y="211095"/>
                  </a:lnTo>
                  <a:lnTo>
                    <a:pt x="1496412" y="196982"/>
                  </a:lnTo>
                  <a:lnTo>
                    <a:pt x="1441955" y="166118"/>
                  </a:lnTo>
                  <a:lnTo>
                    <a:pt x="1385444" y="129347"/>
                  </a:lnTo>
                  <a:lnTo>
                    <a:pt x="1328502" y="77792"/>
                  </a:lnTo>
                  <a:lnTo>
                    <a:pt x="1273199" y="37353"/>
                  </a:lnTo>
                  <a:lnTo>
                    <a:pt x="1218836" y="19033"/>
                  </a:lnTo>
                  <a:lnTo>
                    <a:pt x="1168935" y="18943"/>
                  </a:lnTo>
                  <a:lnTo>
                    <a:pt x="1116482" y="29393"/>
                  </a:lnTo>
                  <a:lnTo>
                    <a:pt x="1061630" y="46172"/>
                  </a:lnTo>
                  <a:lnTo>
                    <a:pt x="1002457" y="71952"/>
                  </a:lnTo>
                  <a:lnTo>
                    <a:pt x="942828" y="93327"/>
                  </a:lnTo>
                  <a:lnTo>
                    <a:pt x="886467" y="115537"/>
                  </a:lnTo>
                  <a:lnTo>
                    <a:pt x="861253" y="12677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17" name="Freeform 816"/>
            <p:cNvSpPr/>
            <p:nvPr/>
          </p:nvSpPr>
          <p:spPr>
            <a:xfrm>
              <a:off x="2274155" y="24387289"/>
              <a:ext cx="79290" cy="94758"/>
            </a:xfrm>
            <a:custGeom>
              <a:avLst/>
              <a:gdLst/>
              <a:ahLst/>
              <a:cxnLst/>
              <a:rect l="0" t="0" r="0" b="0"/>
              <a:pathLst>
                <a:path w="79290" h="94758">
                  <a:moveTo>
                    <a:pt x="73699" y="0"/>
                  </a:moveTo>
                  <a:lnTo>
                    <a:pt x="73699" y="2"/>
                  </a:lnTo>
                  <a:lnTo>
                    <a:pt x="79289" y="16770"/>
                  </a:lnTo>
                  <a:lnTo>
                    <a:pt x="78913" y="34358"/>
                  </a:lnTo>
                  <a:lnTo>
                    <a:pt x="77175" y="43962"/>
                  </a:lnTo>
                  <a:lnTo>
                    <a:pt x="65886" y="60874"/>
                  </a:lnTo>
                  <a:lnTo>
                    <a:pt x="49170" y="75019"/>
                  </a:lnTo>
                  <a:lnTo>
                    <a:pt x="16082" y="90514"/>
                  </a:lnTo>
                  <a:lnTo>
                    <a:pt x="0" y="947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855" name="Group 854"/>
          <p:cNvGrpSpPr/>
          <p:nvPr/>
        </p:nvGrpSpPr>
        <p:grpSpPr>
          <a:xfrm>
            <a:off x="4790466" y="23418668"/>
            <a:ext cx="4290549" cy="1231836"/>
            <a:chOff x="4790466" y="23418668"/>
            <a:chExt cx="4290549" cy="1231836"/>
          </a:xfrm>
        </p:grpSpPr>
        <p:sp>
          <p:nvSpPr>
            <p:cNvPr id="819" name="Freeform 818"/>
            <p:cNvSpPr/>
            <p:nvPr/>
          </p:nvSpPr>
          <p:spPr>
            <a:xfrm>
              <a:off x="4916808" y="23650295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0" name="Freeform 819"/>
            <p:cNvSpPr/>
            <p:nvPr/>
          </p:nvSpPr>
          <p:spPr>
            <a:xfrm>
              <a:off x="4790466" y="23913507"/>
              <a:ext cx="10529" cy="10531"/>
            </a:xfrm>
            <a:custGeom>
              <a:avLst/>
              <a:gdLst/>
              <a:ahLst/>
              <a:cxnLst/>
              <a:rect l="0" t="0" r="0" b="0"/>
              <a:pathLst>
                <a:path w="10529" h="10531">
                  <a:moveTo>
                    <a:pt x="10528" y="0"/>
                  </a:moveTo>
                  <a:lnTo>
                    <a:pt x="0" y="1053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1" name="Freeform 820"/>
            <p:cNvSpPr/>
            <p:nvPr/>
          </p:nvSpPr>
          <p:spPr>
            <a:xfrm>
              <a:off x="4958922" y="23839806"/>
              <a:ext cx="1" cy="10531"/>
            </a:xfrm>
            <a:custGeom>
              <a:avLst/>
              <a:gdLst/>
              <a:ahLst/>
              <a:cxnLst/>
              <a:rect l="0" t="0" r="0" b="0"/>
              <a:pathLst>
                <a:path w="1" h="10531">
                  <a:moveTo>
                    <a:pt x="0" y="2"/>
                  </a:moveTo>
                  <a:lnTo>
                    <a:pt x="0" y="0"/>
                  </a:lnTo>
                  <a:lnTo>
                    <a:pt x="0" y="1053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2" name="Freeform 821"/>
            <p:cNvSpPr/>
            <p:nvPr/>
          </p:nvSpPr>
          <p:spPr>
            <a:xfrm>
              <a:off x="5351769" y="23650295"/>
              <a:ext cx="101993" cy="301417"/>
            </a:xfrm>
            <a:custGeom>
              <a:avLst/>
              <a:gdLst/>
              <a:ahLst/>
              <a:cxnLst/>
              <a:rect l="0" t="0" r="0" b="0"/>
              <a:pathLst>
                <a:path w="101993" h="301417">
                  <a:moveTo>
                    <a:pt x="7236" y="0"/>
                  </a:moveTo>
                  <a:lnTo>
                    <a:pt x="0" y="27557"/>
                  </a:lnTo>
                  <a:lnTo>
                    <a:pt x="477" y="86897"/>
                  </a:lnTo>
                  <a:lnTo>
                    <a:pt x="11473" y="137662"/>
                  </a:lnTo>
                  <a:lnTo>
                    <a:pt x="26429" y="189745"/>
                  </a:lnTo>
                  <a:lnTo>
                    <a:pt x="38269" y="239105"/>
                  </a:lnTo>
                  <a:lnTo>
                    <a:pt x="47891" y="301416"/>
                  </a:lnTo>
                  <a:lnTo>
                    <a:pt x="57627" y="248215"/>
                  </a:lnTo>
                  <a:lnTo>
                    <a:pt x="67270" y="196767"/>
                  </a:lnTo>
                  <a:lnTo>
                    <a:pt x="78706" y="145128"/>
                  </a:lnTo>
                  <a:lnTo>
                    <a:pt x="96699" y="94523"/>
                  </a:lnTo>
                  <a:lnTo>
                    <a:pt x="101992" y="73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3" name="Freeform 822"/>
            <p:cNvSpPr/>
            <p:nvPr/>
          </p:nvSpPr>
          <p:spPr>
            <a:xfrm>
              <a:off x="5337948" y="23513423"/>
              <a:ext cx="126343" cy="8336"/>
            </a:xfrm>
            <a:custGeom>
              <a:avLst/>
              <a:gdLst/>
              <a:ahLst/>
              <a:cxnLst/>
              <a:rect l="0" t="0" r="0" b="0"/>
              <a:pathLst>
                <a:path w="126343" h="8336">
                  <a:moveTo>
                    <a:pt x="0" y="2"/>
                  </a:moveTo>
                  <a:lnTo>
                    <a:pt x="0" y="0"/>
                  </a:lnTo>
                  <a:lnTo>
                    <a:pt x="37478" y="8335"/>
                  </a:lnTo>
                  <a:lnTo>
                    <a:pt x="75445" y="6759"/>
                  </a:lnTo>
                  <a:lnTo>
                    <a:pt x="126342" y="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4" name="Freeform 823"/>
            <p:cNvSpPr/>
            <p:nvPr/>
          </p:nvSpPr>
          <p:spPr>
            <a:xfrm>
              <a:off x="5453761" y="23418668"/>
              <a:ext cx="134289" cy="168457"/>
            </a:xfrm>
            <a:custGeom>
              <a:avLst/>
              <a:gdLst/>
              <a:ahLst/>
              <a:cxnLst/>
              <a:rect l="0" t="0" r="0" b="0"/>
              <a:pathLst>
                <a:path w="134289" h="168457">
                  <a:moveTo>
                    <a:pt x="0" y="0"/>
                  </a:moveTo>
                  <a:lnTo>
                    <a:pt x="43963" y="23721"/>
                  </a:lnTo>
                  <a:lnTo>
                    <a:pt x="99065" y="31202"/>
                  </a:lnTo>
                  <a:lnTo>
                    <a:pt x="123578" y="36484"/>
                  </a:lnTo>
                  <a:lnTo>
                    <a:pt x="130348" y="43039"/>
                  </a:lnTo>
                  <a:lnTo>
                    <a:pt x="133692" y="52090"/>
                  </a:lnTo>
                  <a:lnTo>
                    <a:pt x="134288" y="73454"/>
                  </a:lnTo>
                  <a:lnTo>
                    <a:pt x="130654" y="94648"/>
                  </a:lnTo>
                  <a:lnTo>
                    <a:pt x="116442" y="120721"/>
                  </a:lnTo>
                  <a:lnTo>
                    <a:pt x="73700" y="1684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5" name="Freeform 824"/>
            <p:cNvSpPr/>
            <p:nvPr/>
          </p:nvSpPr>
          <p:spPr>
            <a:xfrm>
              <a:off x="5453761" y="23907370"/>
              <a:ext cx="95750" cy="233448"/>
            </a:xfrm>
            <a:custGeom>
              <a:avLst/>
              <a:gdLst/>
              <a:ahLst/>
              <a:cxnLst/>
              <a:rect l="0" t="0" r="0" b="0"/>
              <a:pathLst>
                <a:path w="95750" h="233448">
                  <a:moveTo>
                    <a:pt x="31586" y="27195"/>
                  </a:moveTo>
                  <a:lnTo>
                    <a:pt x="31586" y="27196"/>
                  </a:lnTo>
                  <a:lnTo>
                    <a:pt x="37175" y="10427"/>
                  </a:lnTo>
                  <a:lnTo>
                    <a:pt x="43501" y="5488"/>
                  </a:lnTo>
                  <a:lnTo>
                    <a:pt x="63008" y="0"/>
                  </a:lnTo>
                  <a:lnTo>
                    <a:pt x="70081" y="4385"/>
                  </a:lnTo>
                  <a:lnTo>
                    <a:pt x="74797" y="13157"/>
                  </a:lnTo>
                  <a:lnTo>
                    <a:pt x="78867" y="36162"/>
                  </a:lnTo>
                  <a:lnTo>
                    <a:pt x="76776" y="58086"/>
                  </a:lnTo>
                  <a:lnTo>
                    <a:pt x="63433" y="95749"/>
                  </a:lnTo>
                  <a:lnTo>
                    <a:pt x="63346" y="105652"/>
                  </a:lnTo>
                  <a:lnTo>
                    <a:pt x="66797" y="113425"/>
                  </a:lnTo>
                  <a:lnTo>
                    <a:pt x="91964" y="139893"/>
                  </a:lnTo>
                  <a:lnTo>
                    <a:pt x="95234" y="147950"/>
                  </a:lnTo>
                  <a:lnTo>
                    <a:pt x="95749" y="166261"/>
                  </a:lnTo>
                  <a:lnTo>
                    <a:pt x="83872" y="196301"/>
                  </a:lnTo>
                  <a:lnTo>
                    <a:pt x="65535" y="221839"/>
                  </a:lnTo>
                  <a:lnTo>
                    <a:pt x="45895" y="230685"/>
                  </a:lnTo>
                  <a:lnTo>
                    <a:pt x="25077" y="233447"/>
                  </a:lnTo>
                  <a:lnTo>
                    <a:pt x="0" y="22723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6" name="Freeform 825"/>
            <p:cNvSpPr/>
            <p:nvPr/>
          </p:nvSpPr>
          <p:spPr>
            <a:xfrm>
              <a:off x="5559046" y="23650295"/>
              <a:ext cx="21058" cy="84229"/>
            </a:xfrm>
            <a:custGeom>
              <a:avLst/>
              <a:gdLst/>
              <a:ahLst/>
              <a:cxnLst/>
              <a:rect l="0" t="0" r="0" b="0"/>
              <a:pathLst>
                <a:path w="21058" h="84229">
                  <a:moveTo>
                    <a:pt x="21057" y="0"/>
                  </a:moveTo>
                  <a:lnTo>
                    <a:pt x="17938" y="42689"/>
                  </a:lnTo>
                  <a:lnTo>
                    <a:pt x="9604" y="67630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7" name="Freeform 826"/>
            <p:cNvSpPr/>
            <p:nvPr/>
          </p:nvSpPr>
          <p:spPr>
            <a:xfrm>
              <a:off x="5811730" y="23745052"/>
              <a:ext cx="84229" cy="31586"/>
            </a:xfrm>
            <a:custGeom>
              <a:avLst/>
              <a:gdLst/>
              <a:ahLst/>
              <a:cxnLst/>
              <a:rect l="0" t="0" r="0" b="0"/>
              <a:pathLst>
                <a:path w="84229" h="31586">
                  <a:moveTo>
                    <a:pt x="0" y="0"/>
                  </a:moveTo>
                  <a:lnTo>
                    <a:pt x="11179" y="11180"/>
                  </a:lnTo>
                  <a:lnTo>
                    <a:pt x="29145" y="16666"/>
                  </a:lnTo>
                  <a:lnTo>
                    <a:pt x="84228" y="315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8" name="Freeform 827"/>
            <p:cNvSpPr/>
            <p:nvPr/>
          </p:nvSpPr>
          <p:spPr>
            <a:xfrm>
              <a:off x="5822259" y="23871394"/>
              <a:ext cx="63172" cy="10529"/>
            </a:xfrm>
            <a:custGeom>
              <a:avLst/>
              <a:gdLst/>
              <a:ahLst/>
              <a:cxnLst/>
              <a:rect l="0" t="0" r="0" b="0"/>
              <a:pathLst>
                <a:path w="63172" h="10529">
                  <a:moveTo>
                    <a:pt x="0" y="0"/>
                  </a:moveTo>
                  <a:lnTo>
                    <a:pt x="31282" y="1170"/>
                  </a:lnTo>
                  <a:lnTo>
                    <a:pt x="6317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29" name="Freeform 828"/>
            <p:cNvSpPr/>
            <p:nvPr/>
          </p:nvSpPr>
          <p:spPr>
            <a:xfrm>
              <a:off x="6180228" y="23667367"/>
              <a:ext cx="116245" cy="298783"/>
            </a:xfrm>
            <a:custGeom>
              <a:avLst/>
              <a:gdLst/>
              <a:ahLst/>
              <a:cxnLst/>
              <a:rect l="0" t="0" r="0" b="0"/>
              <a:pathLst>
                <a:path w="116245" h="298783">
                  <a:moveTo>
                    <a:pt x="0" y="46100"/>
                  </a:moveTo>
                  <a:lnTo>
                    <a:pt x="0" y="46101"/>
                  </a:lnTo>
                  <a:lnTo>
                    <a:pt x="5589" y="29332"/>
                  </a:lnTo>
                  <a:lnTo>
                    <a:pt x="17691" y="17981"/>
                  </a:lnTo>
                  <a:lnTo>
                    <a:pt x="54057" y="1161"/>
                  </a:lnTo>
                  <a:lnTo>
                    <a:pt x="77447" y="0"/>
                  </a:lnTo>
                  <a:lnTo>
                    <a:pt x="90236" y="1329"/>
                  </a:lnTo>
                  <a:lnTo>
                    <a:pt x="97592" y="6894"/>
                  </a:lnTo>
                  <a:lnTo>
                    <a:pt x="101326" y="15283"/>
                  </a:lnTo>
                  <a:lnTo>
                    <a:pt x="102645" y="25555"/>
                  </a:lnTo>
                  <a:lnTo>
                    <a:pt x="93324" y="67959"/>
                  </a:lnTo>
                  <a:lnTo>
                    <a:pt x="69213" y="125112"/>
                  </a:lnTo>
                  <a:lnTo>
                    <a:pt x="55718" y="149066"/>
                  </a:lnTo>
                  <a:lnTo>
                    <a:pt x="54692" y="155687"/>
                  </a:lnTo>
                  <a:lnTo>
                    <a:pt x="57519" y="158932"/>
                  </a:lnTo>
                  <a:lnTo>
                    <a:pt x="62912" y="159925"/>
                  </a:lnTo>
                  <a:lnTo>
                    <a:pt x="95615" y="156623"/>
                  </a:lnTo>
                  <a:lnTo>
                    <a:pt x="111125" y="163849"/>
                  </a:lnTo>
                  <a:lnTo>
                    <a:pt x="115028" y="171393"/>
                  </a:lnTo>
                  <a:lnTo>
                    <a:pt x="116244" y="192254"/>
                  </a:lnTo>
                  <a:lnTo>
                    <a:pt x="110352" y="224714"/>
                  </a:lnTo>
                  <a:lnTo>
                    <a:pt x="95607" y="250971"/>
                  </a:lnTo>
                  <a:lnTo>
                    <a:pt x="52642" y="29878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0" name="Freeform 829"/>
            <p:cNvSpPr/>
            <p:nvPr/>
          </p:nvSpPr>
          <p:spPr>
            <a:xfrm>
              <a:off x="6358324" y="23650295"/>
              <a:ext cx="87820" cy="336390"/>
            </a:xfrm>
            <a:custGeom>
              <a:avLst/>
              <a:gdLst/>
              <a:ahLst/>
              <a:cxnLst/>
              <a:rect l="0" t="0" r="0" b="0"/>
              <a:pathLst>
                <a:path w="87820" h="336390">
                  <a:moveTo>
                    <a:pt x="53531" y="0"/>
                  </a:moveTo>
                  <a:lnTo>
                    <a:pt x="10869" y="60874"/>
                  </a:lnTo>
                  <a:lnTo>
                    <a:pt x="4032" y="68658"/>
                  </a:lnTo>
                  <a:lnTo>
                    <a:pt x="645" y="78527"/>
                  </a:lnTo>
                  <a:lnTo>
                    <a:pt x="0" y="101971"/>
                  </a:lnTo>
                  <a:lnTo>
                    <a:pt x="3806" y="112434"/>
                  </a:lnTo>
                  <a:lnTo>
                    <a:pt x="56513" y="171170"/>
                  </a:lnTo>
                  <a:lnTo>
                    <a:pt x="73574" y="190719"/>
                  </a:lnTo>
                  <a:lnTo>
                    <a:pt x="85056" y="211105"/>
                  </a:lnTo>
                  <a:lnTo>
                    <a:pt x="87819" y="238104"/>
                  </a:lnTo>
                  <a:lnTo>
                    <a:pt x="80061" y="297508"/>
                  </a:lnTo>
                  <a:lnTo>
                    <a:pt x="65031" y="329005"/>
                  </a:lnTo>
                  <a:lnTo>
                    <a:pt x="57688" y="333982"/>
                  </a:lnTo>
                  <a:lnTo>
                    <a:pt x="40171" y="336389"/>
                  </a:lnTo>
                  <a:lnTo>
                    <a:pt x="32926" y="330714"/>
                  </a:lnTo>
                  <a:lnTo>
                    <a:pt x="21756" y="308811"/>
                  </a:lnTo>
                  <a:lnTo>
                    <a:pt x="20070" y="258006"/>
                  </a:lnTo>
                  <a:lnTo>
                    <a:pt x="29980" y="203173"/>
                  </a:lnTo>
                  <a:lnTo>
                    <a:pt x="46646" y="147812"/>
                  </a:lnTo>
                  <a:lnTo>
                    <a:pt x="64076" y="91693"/>
                  </a:lnTo>
                  <a:lnTo>
                    <a:pt x="85116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1" name="Freeform 830"/>
            <p:cNvSpPr/>
            <p:nvPr/>
          </p:nvSpPr>
          <p:spPr>
            <a:xfrm>
              <a:off x="6538197" y="23814502"/>
              <a:ext cx="147399" cy="120064"/>
            </a:xfrm>
            <a:custGeom>
              <a:avLst/>
              <a:gdLst/>
              <a:ahLst/>
              <a:cxnLst/>
              <a:rect l="0" t="0" r="0" b="0"/>
              <a:pathLst>
                <a:path w="147399" h="120064">
                  <a:moveTo>
                    <a:pt x="0" y="4248"/>
                  </a:moveTo>
                  <a:lnTo>
                    <a:pt x="8333" y="58394"/>
                  </a:lnTo>
                  <a:lnTo>
                    <a:pt x="9065" y="71931"/>
                  </a:lnTo>
                  <a:lnTo>
                    <a:pt x="10722" y="77447"/>
                  </a:lnTo>
                  <a:lnTo>
                    <a:pt x="12996" y="77614"/>
                  </a:lnTo>
                  <a:lnTo>
                    <a:pt x="30643" y="47075"/>
                  </a:lnTo>
                  <a:lnTo>
                    <a:pt x="36807" y="43328"/>
                  </a:lnTo>
                  <a:lnTo>
                    <a:pt x="43255" y="44340"/>
                  </a:lnTo>
                  <a:lnTo>
                    <a:pt x="49893" y="48525"/>
                  </a:lnTo>
                  <a:lnTo>
                    <a:pt x="60390" y="62532"/>
                  </a:lnTo>
                  <a:lnTo>
                    <a:pt x="64826" y="71179"/>
                  </a:lnTo>
                  <a:lnTo>
                    <a:pt x="66637" y="90150"/>
                  </a:lnTo>
                  <a:lnTo>
                    <a:pt x="65481" y="100121"/>
                  </a:lnTo>
                  <a:lnTo>
                    <a:pt x="65881" y="100920"/>
                  </a:lnTo>
                  <a:lnTo>
                    <a:pt x="83617" y="45040"/>
                  </a:lnTo>
                  <a:lnTo>
                    <a:pt x="102634" y="6977"/>
                  </a:lnTo>
                  <a:lnTo>
                    <a:pt x="109367" y="1388"/>
                  </a:lnTo>
                  <a:lnTo>
                    <a:pt x="116195" y="0"/>
                  </a:lnTo>
                  <a:lnTo>
                    <a:pt x="123087" y="1417"/>
                  </a:lnTo>
                  <a:lnTo>
                    <a:pt x="127681" y="8209"/>
                  </a:lnTo>
                  <a:lnTo>
                    <a:pt x="141249" y="66094"/>
                  </a:lnTo>
                  <a:lnTo>
                    <a:pt x="147398" y="12006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2" name="Freeform 831"/>
            <p:cNvSpPr/>
            <p:nvPr/>
          </p:nvSpPr>
          <p:spPr>
            <a:xfrm>
              <a:off x="6748767" y="23608180"/>
              <a:ext cx="31586" cy="379028"/>
            </a:xfrm>
            <a:custGeom>
              <a:avLst/>
              <a:gdLst/>
              <a:ahLst/>
              <a:cxnLst/>
              <a:rect l="0" t="0" r="0" b="0"/>
              <a:pathLst>
                <a:path w="31586" h="379028">
                  <a:moveTo>
                    <a:pt x="0" y="0"/>
                  </a:moveTo>
                  <a:lnTo>
                    <a:pt x="8333" y="60386"/>
                  </a:lnTo>
                  <a:lnTo>
                    <a:pt x="12997" y="111869"/>
                  </a:lnTo>
                  <a:lnTo>
                    <a:pt x="19464" y="171188"/>
                  </a:lnTo>
                  <a:lnTo>
                    <a:pt x="20742" y="227963"/>
                  </a:lnTo>
                  <a:lnTo>
                    <a:pt x="20994" y="290477"/>
                  </a:lnTo>
                  <a:lnTo>
                    <a:pt x="26634" y="352957"/>
                  </a:lnTo>
                  <a:lnTo>
                    <a:pt x="31585" y="3790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3" name="Freeform 832"/>
            <p:cNvSpPr/>
            <p:nvPr/>
          </p:nvSpPr>
          <p:spPr>
            <a:xfrm>
              <a:off x="6832995" y="23734521"/>
              <a:ext cx="74702" cy="242159"/>
            </a:xfrm>
            <a:custGeom>
              <a:avLst/>
              <a:gdLst/>
              <a:ahLst/>
              <a:cxnLst/>
              <a:rect l="0" t="0" r="0" b="0"/>
              <a:pathLst>
                <a:path w="74702" h="242159">
                  <a:moveTo>
                    <a:pt x="63170" y="2"/>
                  </a:moveTo>
                  <a:lnTo>
                    <a:pt x="63170" y="0"/>
                  </a:lnTo>
                  <a:lnTo>
                    <a:pt x="46402" y="11181"/>
                  </a:lnTo>
                  <a:lnTo>
                    <a:pt x="3578" y="73218"/>
                  </a:lnTo>
                  <a:lnTo>
                    <a:pt x="1215" y="82738"/>
                  </a:lnTo>
                  <a:lnTo>
                    <a:pt x="1980" y="91423"/>
                  </a:lnTo>
                  <a:lnTo>
                    <a:pt x="4829" y="99552"/>
                  </a:lnTo>
                  <a:lnTo>
                    <a:pt x="10238" y="103803"/>
                  </a:lnTo>
                  <a:lnTo>
                    <a:pt x="17354" y="105468"/>
                  </a:lnTo>
                  <a:lnTo>
                    <a:pt x="44136" y="108457"/>
                  </a:lnTo>
                  <a:lnTo>
                    <a:pt x="53990" y="110910"/>
                  </a:lnTo>
                  <a:lnTo>
                    <a:pt x="61729" y="116054"/>
                  </a:lnTo>
                  <a:lnTo>
                    <a:pt x="73449" y="131129"/>
                  </a:lnTo>
                  <a:lnTo>
                    <a:pt x="74701" y="141234"/>
                  </a:lnTo>
                  <a:lnTo>
                    <a:pt x="69855" y="164938"/>
                  </a:lnTo>
                  <a:lnTo>
                    <a:pt x="53973" y="193412"/>
                  </a:lnTo>
                  <a:lnTo>
                    <a:pt x="27645" y="222822"/>
                  </a:lnTo>
                  <a:lnTo>
                    <a:pt x="0" y="2421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4" name="Freeform 833"/>
            <p:cNvSpPr/>
            <p:nvPr/>
          </p:nvSpPr>
          <p:spPr>
            <a:xfrm>
              <a:off x="7106735" y="23492367"/>
              <a:ext cx="105287" cy="600126"/>
            </a:xfrm>
            <a:custGeom>
              <a:avLst/>
              <a:gdLst/>
              <a:ahLst/>
              <a:cxnLst/>
              <a:rect l="0" t="0" r="0" b="0"/>
              <a:pathLst>
                <a:path w="105287" h="600126">
                  <a:moveTo>
                    <a:pt x="0" y="0"/>
                  </a:moveTo>
                  <a:lnTo>
                    <a:pt x="3120" y="48932"/>
                  </a:lnTo>
                  <a:lnTo>
                    <a:pt x="9066" y="108062"/>
                  </a:lnTo>
                  <a:lnTo>
                    <a:pt x="10096" y="167460"/>
                  </a:lnTo>
                  <a:lnTo>
                    <a:pt x="10401" y="220156"/>
                  </a:lnTo>
                  <a:lnTo>
                    <a:pt x="10504" y="279881"/>
                  </a:lnTo>
                  <a:lnTo>
                    <a:pt x="10525" y="336738"/>
                  </a:lnTo>
                  <a:lnTo>
                    <a:pt x="10528" y="385214"/>
                  </a:lnTo>
                  <a:lnTo>
                    <a:pt x="10529" y="444032"/>
                  </a:lnTo>
                  <a:lnTo>
                    <a:pt x="10529" y="499675"/>
                  </a:lnTo>
                  <a:lnTo>
                    <a:pt x="16118" y="560397"/>
                  </a:lnTo>
                  <a:lnTo>
                    <a:pt x="22444" y="570130"/>
                  </a:lnTo>
                  <a:lnTo>
                    <a:pt x="31340" y="576619"/>
                  </a:lnTo>
                  <a:lnTo>
                    <a:pt x="88496" y="596790"/>
                  </a:lnTo>
                  <a:lnTo>
                    <a:pt x="105286" y="60012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5" name="Freeform 834"/>
            <p:cNvSpPr/>
            <p:nvPr/>
          </p:nvSpPr>
          <p:spPr>
            <a:xfrm>
              <a:off x="7075150" y="23460781"/>
              <a:ext cx="231628" cy="31587"/>
            </a:xfrm>
            <a:custGeom>
              <a:avLst/>
              <a:gdLst/>
              <a:ahLst/>
              <a:cxnLst/>
              <a:rect l="0" t="0" r="0" b="0"/>
              <a:pathLst>
                <a:path w="231628" h="31587">
                  <a:moveTo>
                    <a:pt x="0" y="31586"/>
                  </a:moveTo>
                  <a:lnTo>
                    <a:pt x="62281" y="13629"/>
                  </a:lnTo>
                  <a:lnTo>
                    <a:pt x="116331" y="3039"/>
                  </a:lnTo>
                  <a:lnTo>
                    <a:pt x="177656" y="600"/>
                  </a:lnTo>
                  <a:lnTo>
                    <a:pt x="23162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6" name="Freeform 835"/>
            <p:cNvSpPr/>
            <p:nvPr/>
          </p:nvSpPr>
          <p:spPr>
            <a:xfrm>
              <a:off x="7380487" y="23629236"/>
              <a:ext cx="87422" cy="333595"/>
            </a:xfrm>
            <a:custGeom>
              <a:avLst/>
              <a:gdLst/>
              <a:ahLst/>
              <a:cxnLst/>
              <a:rect l="0" t="0" r="0" b="0"/>
              <a:pathLst>
                <a:path w="87422" h="333595">
                  <a:moveTo>
                    <a:pt x="10518" y="2"/>
                  </a:moveTo>
                  <a:lnTo>
                    <a:pt x="10518" y="0"/>
                  </a:lnTo>
                  <a:lnTo>
                    <a:pt x="2184" y="37480"/>
                  </a:lnTo>
                  <a:lnTo>
                    <a:pt x="422" y="100081"/>
                  </a:lnTo>
                  <a:lnTo>
                    <a:pt x="117" y="159507"/>
                  </a:lnTo>
                  <a:lnTo>
                    <a:pt x="27" y="210389"/>
                  </a:lnTo>
                  <a:lnTo>
                    <a:pt x="0" y="260693"/>
                  </a:lnTo>
                  <a:lnTo>
                    <a:pt x="5582" y="301461"/>
                  </a:lnTo>
                  <a:lnTo>
                    <a:pt x="20234" y="330179"/>
                  </a:lnTo>
                  <a:lnTo>
                    <a:pt x="27524" y="333594"/>
                  </a:lnTo>
                  <a:lnTo>
                    <a:pt x="35893" y="333530"/>
                  </a:lnTo>
                  <a:lnTo>
                    <a:pt x="44983" y="331147"/>
                  </a:lnTo>
                  <a:lnTo>
                    <a:pt x="61320" y="319144"/>
                  </a:lnTo>
                  <a:lnTo>
                    <a:pt x="75211" y="300942"/>
                  </a:lnTo>
                  <a:lnTo>
                    <a:pt x="85284" y="277252"/>
                  </a:lnTo>
                  <a:lnTo>
                    <a:pt x="87421" y="251126"/>
                  </a:lnTo>
                  <a:lnTo>
                    <a:pt x="83302" y="226256"/>
                  </a:lnTo>
                  <a:lnTo>
                    <a:pt x="73672" y="207403"/>
                  </a:lnTo>
                  <a:lnTo>
                    <a:pt x="67828" y="203780"/>
                  </a:lnTo>
                  <a:lnTo>
                    <a:pt x="61593" y="203703"/>
                  </a:lnTo>
                  <a:lnTo>
                    <a:pt x="55097" y="205992"/>
                  </a:lnTo>
                  <a:lnTo>
                    <a:pt x="34775" y="225982"/>
                  </a:lnTo>
                  <a:lnTo>
                    <a:pt x="27148" y="247447"/>
                  </a:lnTo>
                  <a:lnTo>
                    <a:pt x="24928" y="271415"/>
                  </a:lnTo>
                  <a:lnTo>
                    <a:pt x="30256" y="302300"/>
                  </a:lnTo>
                  <a:lnTo>
                    <a:pt x="42104" y="3263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7" name="Freeform 836"/>
            <p:cNvSpPr/>
            <p:nvPr/>
          </p:nvSpPr>
          <p:spPr>
            <a:xfrm>
              <a:off x="7527876" y="23660823"/>
              <a:ext cx="94757" cy="175214"/>
            </a:xfrm>
            <a:custGeom>
              <a:avLst/>
              <a:gdLst/>
              <a:ahLst/>
              <a:cxnLst/>
              <a:rect l="0" t="0" r="0" b="0"/>
              <a:pathLst>
                <a:path w="94757" h="175214">
                  <a:moveTo>
                    <a:pt x="0" y="0"/>
                  </a:moveTo>
                  <a:lnTo>
                    <a:pt x="5588" y="58619"/>
                  </a:lnTo>
                  <a:lnTo>
                    <a:pt x="2317" y="112792"/>
                  </a:lnTo>
                  <a:lnTo>
                    <a:pt x="1029" y="140597"/>
                  </a:lnTo>
                  <a:lnTo>
                    <a:pt x="6696" y="162312"/>
                  </a:lnTo>
                  <a:lnTo>
                    <a:pt x="11483" y="171379"/>
                  </a:lnTo>
                  <a:lnTo>
                    <a:pt x="18184" y="175083"/>
                  </a:lnTo>
                  <a:lnTo>
                    <a:pt x="26160" y="175213"/>
                  </a:lnTo>
                  <a:lnTo>
                    <a:pt x="43212" y="169119"/>
                  </a:lnTo>
                  <a:lnTo>
                    <a:pt x="94756" y="126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8" name="Freeform 837"/>
            <p:cNvSpPr/>
            <p:nvPr/>
          </p:nvSpPr>
          <p:spPr>
            <a:xfrm>
              <a:off x="7601575" y="23618708"/>
              <a:ext cx="21058" cy="347442"/>
            </a:xfrm>
            <a:custGeom>
              <a:avLst/>
              <a:gdLst/>
              <a:ahLst/>
              <a:cxnLst/>
              <a:rect l="0" t="0" r="0" b="0"/>
              <a:pathLst>
                <a:path w="21058" h="347442">
                  <a:moveTo>
                    <a:pt x="0" y="2"/>
                  </a:moveTo>
                  <a:lnTo>
                    <a:pt x="0" y="0"/>
                  </a:lnTo>
                  <a:lnTo>
                    <a:pt x="0" y="49264"/>
                  </a:lnTo>
                  <a:lnTo>
                    <a:pt x="0" y="100515"/>
                  </a:lnTo>
                  <a:lnTo>
                    <a:pt x="1170" y="158465"/>
                  </a:lnTo>
                  <a:lnTo>
                    <a:pt x="7235" y="213200"/>
                  </a:lnTo>
                  <a:lnTo>
                    <a:pt x="10723" y="265293"/>
                  </a:lnTo>
                  <a:lnTo>
                    <a:pt x="18669" y="319171"/>
                  </a:lnTo>
                  <a:lnTo>
                    <a:pt x="21057" y="3474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9" name="Freeform 838"/>
            <p:cNvSpPr/>
            <p:nvPr/>
          </p:nvSpPr>
          <p:spPr>
            <a:xfrm>
              <a:off x="7664746" y="23566066"/>
              <a:ext cx="80129" cy="145549"/>
            </a:xfrm>
            <a:custGeom>
              <a:avLst/>
              <a:gdLst/>
              <a:ahLst/>
              <a:cxnLst/>
              <a:rect l="0" t="0" r="0" b="0"/>
              <a:pathLst>
                <a:path w="80129" h="145549">
                  <a:moveTo>
                    <a:pt x="10528" y="0"/>
                  </a:moveTo>
                  <a:lnTo>
                    <a:pt x="10528" y="58619"/>
                  </a:lnTo>
                  <a:lnTo>
                    <a:pt x="18934" y="111622"/>
                  </a:lnTo>
                  <a:lnTo>
                    <a:pt x="25183" y="135008"/>
                  </a:lnTo>
                  <a:lnTo>
                    <a:pt x="30826" y="141479"/>
                  </a:lnTo>
                  <a:lnTo>
                    <a:pt x="38098" y="144621"/>
                  </a:lnTo>
                  <a:lnTo>
                    <a:pt x="46456" y="145548"/>
                  </a:lnTo>
                  <a:lnTo>
                    <a:pt x="54368" y="141486"/>
                  </a:lnTo>
                  <a:lnTo>
                    <a:pt x="69397" y="124495"/>
                  </a:lnTo>
                  <a:lnTo>
                    <a:pt x="77636" y="101345"/>
                  </a:lnTo>
                  <a:lnTo>
                    <a:pt x="80128" y="76628"/>
                  </a:lnTo>
                  <a:lnTo>
                    <a:pt x="77337" y="53943"/>
                  </a:lnTo>
                  <a:lnTo>
                    <a:pt x="69077" y="35285"/>
                  </a:lnTo>
                  <a:lnTo>
                    <a:pt x="63599" y="27033"/>
                  </a:lnTo>
                  <a:lnTo>
                    <a:pt x="56437" y="22701"/>
                  </a:lnTo>
                  <a:lnTo>
                    <a:pt x="39121" y="21009"/>
                  </a:lnTo>
                  <a:lnTo>
                    <a:pt x="22846" y="27276"/>
                  </a:lnTo>
                  <a:lnTo>
                    <a:pt x="10154" y="36690"/>
                  </a:lnTo>
                  <a:lnTo>
                    <a:pt x="0" y="5264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0" name="Freeform 839"/>
            <p:cNvSpPr/>
            <p:nvPr/>
          </p:nvSpPr>
          <p:spPr>
            <a:xfrm>
              <a:off x="7898978" y="23685741"/>
              <a:ext cx="92153" cy="267593"/>
            </a:xfrm>
            <a:custGeom>
              <a:avLst/>
              <a:gdLst/>
              <a:ahLst/>
              <a:cxnLst/>
              <a:rect l="0" t="0" r="0" b="0"/>
              <a:pathLst>
                <a:path w="92153" h="267593">
                  <a:moveTo>
                    <a:pt x="60566" y="27726"/>
                  </a:moveTo>
                  <a:lnTo>
                    <a:pt x="60566" y="27727"/>
                  </a:lnTo>
                  <a:lnTo>
                    <a:pt x="71744" y="38903"/>
                  </a:lnTo>
                  <a:lnTo>
                    <a:pt x="73867" y="38686"/>
                  </a:lnTo>
                  <a:lnTo>
                    <a:pt x="74113" y="35034"/>
                  </a:lnTo>
                  <a:lnTo>
                    <a:pt x="66101" y="3952"/>
                  </a:lnTo>
                  <a:lnTo>
                    <a:pt x="60747" y="179"/>
                  </a:lnTo>
                  <a:lnTo>
                    <a:pt x="53668" y="0"/>
                  </a:lnTo>
                  <a:lnTo>
                    <a:pt x="45438" y="2223"/>
                  </a:lnTo>
                  <a:lnTo>
                    <a:pt x="38783" y="9555"/>
                  </a:lnTo>
                  <a:lnTo>
                    <a:pt x="15772" y="68371"/>
                  </a:lnTo>
                  <a:lnTo>
                    <a:pt x="2238" y="123577"/>
                  </a:lnTo>
                  <a:lnTo>
                    <a:pt x="0" y="183118"/>
                  </a:lnTo>
                  <a:lnTo>
                    <a:pt x="7395" y="230785"/>
                  </a:lnTo>
                  <a:lnTo>
                    <a:pt x="17827" y="256014"/>
                  </a:lnTo>
                  <a:lnTo>
                    <a:pt x="26224" y="262975"/>
                  </a:lnTo>
                  <a:lnTo>
                    <a:pt x="36501" y="266448"/>
                  </a:lnTo>
                  <a:lnTo>
                    <a:pt x="48033" y="267592"/>
                  </a:lnTo>
                  <a:lnTo>
                    <a:pt x="67084" y="262625"/>
                  </a:lnTo>
                  <a:lnTo>
                    <a:pt x="92152" y="24882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1" name="Freeform 840"/>
            <p:cNvSpPr/>
            <p:nvPr/>
          </p:nvSpPr>
          <p:spPr>
            <a:xfrm>
              <a:off x="8045967" y="23702937"/>
              <a:ext cx="145205" cy="233988"/>
            </a:xfrm>
            <a:custGeom>
              <a:avLst/>
              <a:gdLst/>
              <a:ahLst/>
              <a:cxnLst/>
              <a:rect l="0" t="0" r="0" b="0"/>
              <a:pathLst>
                <a:path w="145205" h="233988">
                  <a:moveTo>
                    <a:pt x="8333" y="21058"/>
                  </a:moveTo>
                  <a:lnTo>
                    <a:pt x="8333" y="21056"/>
                  </a:lnTo>
                  <a:lnTo>
                    <a:pt x="0" y="69988"/>
                  </a:lnTo>
                  <a:lnTo>
                    <a:pt x="1575" y="117833"/>
                  </a:lnTo>
                  <a:lnTo>
                    <a:pt x="12588" y="180814"/>
                  </a:lnTo>
                  <a:lnTo>
                    <a:pt x="22592" y="218522"/>
                  </a:lnTo>
                  <a:lnTo>
                    <a:pt x="26027" y="222890"/>
                  </a:lnTo>
                  <a:lnTo>
                    <a:pt x="29488" y="222294"/>
                  </a:lnTo>
                  <a:lnTo>
                    <a:pt x="32966" y="218387"/>
                  </a:lnTo>
                  <a:lnTo>
                    <a:pt x="42123" y="157454"/>
                  </a:lnTo>
                  <a:lnTo>
                    <a:pt x="49087" y="131981"/>
                  </a:lnTo>
                  <a:lnTo>
                    <a:pt x="59982" y="112860"/>
                  </a:lnTo>
                  <a:lnTo>
                    <a:pt x="64992" y="111505"/>
                  </a:lnTo>
                  <a:lnTo>
                    <a:pt x="69503" y="115282"/>
                  </a:lnTo>
                  <a:lnTo>
                    <a:pt x="81440" y="142953"/>
                  </a:lnTo>
                  <a:lnTo>
                    <a:pt x="101543" y="194226"/>
                  </a:lnTo>
                  <a:lnTo>
                    <a:pt x="115630" y="229902"/>
                  </a:lnTo>
                  <a:lnTo>
                    <a:pt x="119639" y="233987"/>
                  </a:lnTo>
                  <a:lnTo>
                    <a:pt x="123480" y="233200"/>
                  </a:lnTo>
                  <a:lnTo>
                    <a:pt x="127212" y="229168"/>
                  </a:lnTo>
                  <a:lnTo>
                    <a:pt x="133201" y="172259"/>
                  </a:lnTo>
                  <a:lnTo>
                    <a:pt x="134239" y="116161"/>
                  </a:lnTo>
                  <a:lnTo>
                    <a:pt x="137708" y="57218"/>
                  </a:lnTo>
                  <a:lnTo>
                    <a:pt x="14520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2" name="Freeform 841"/>
            <p:cNvSpPr/>
            <p:nvPr/>
          </p:nvSpPr>
          <p:spPr>
            <a:xfrm>
              <a:off x="8370155" y="23606112"/>
              <a:ext cx="189515" cy="605549"/>
            </a:xfrm>
            <a:custGeom>
              <a:avLst/>
              <a:gdLst/>
              <a:ahLst/>
              <a:cxnLst/>
              <a:rect l="0" t="0" r="0" b="0"/>
              <a:pathLst>
                <a:path w="189515" h="605549">
                  <a:moveTo>
                    <a:pt x="0" y="275810"/>
                  </a:moveTo>
                  <a:lnTo>
                    <a:pt x="29309" y="240913"/>
                  </a:lnTo>
                  <a:lnTo>
                    <a:pt x="47990" y="186984"/>
                  </a:lnTo>
                  <a:lnTo>
                    <a:pt x="59826" y="130752"/>
                  </a:lnTo>
                  <a:lnTo>
                    <a:pt x="68100" y="69864"/>
                  </a:lnTo>
                  <a:lnTo>
                    <a:pt x="67749" y="13205"/>
                  </a:lnTo>
                  <a:lnTo>
                    <a:pt x="69885" y="0"/>
                  </a:lnTo>
                  <a:lnTo>
                    <a:pt x="58697" y="52691"/>
                  </a:lnTo>
                  <a:lnTo>
                    <a:pt x="53839" y="113280"/>
                  </a:lnTo>
                  <a:lnTo>
                    <a:pt x="52879" y="173428"/>
                  </a:lnTo>
                  <a:lnTo>
                    <a:pt x="52713" y="224027"/>
                  </a:lnTo>
                  <a:lnTo>
                    <a:pt x="52664" y="279183"/>
                  </a:lnTo>
                  <a:lnTo>
                    <a:pt x="52649" y="336863"/>
                  </a:lnTo>
                  <a:lnTo>
                    <a:pt x="55764" y="390995"/>
                  </a:lnTo>
                  <a:lnTo>
                    <a:pt x="64096" y="440959"/>
                  </a:lnTo>
                  <a:lnTo>
                    <a:pt x="77392" y="499763"/>
                  </a:lnTo>
                  <a:lnTo>
                    <a:pt x="94781" y="562189"/>
                  </a:lnTo>
                  <a:lnTo>
                    <a:pt x="102956" y="586753"/>
                  </a:lnTo>
                  <a:lnTo>
                    <a:pt x="114389" y="605469"/>
                  </a:lnTo>
                  <a:lnTo>
                    <a:pt x="118373" y="605548"/>
                  </a:lnTo>
                  <a:lnTo>
                    <a:pt x="121029" y="599748"/>
                  </a:lnTo>
                  <a:lnTo>
                    <a:pt x="122811" y="576540"/>
                  </a:lnTo>
                  <a:lnTo>
                    <a:pt x="117237" y="526352"/>
                  </a:lnTo>
                  <a:lnTo>
                    <a:pt x="104873" y="469406"/>
                  </a:lnTo>
                  <a:lnTo>
                    <a:pt x="85576" y="424016"/>
                  </a:lnTo>
                  <a:lnTo>
                    <a:pt x="45434" y="365697"/>
                  </a:lnTo>
                  <a:lnTo>
                    <a:pt x="41988" y="356791"/>
                  </a:lnTo>
                  <a:lnTo>
                    <a:pt x="41278" y="337538"/>
                  </a:lnTo>
                  <a:lnTo>
                    <a:pt x="64910" y="274697"/>
                  </a:lnTo>
                  <a:lnTo>
                    <a:pt x="98495" y="215047"/>
                  </a:lnTo>
                  <a:lnTo>
                    <a:pt x="112406" y="197723"/>
                  </a:lnTo>
                  <a:lnTo>
                    <a:pt x="119391" y="194506"/>
                  </a:lnTo>
                  <a:lnTo>
                    <a:pt x="126388" y="194701"/>
                  </a:lnTo>
                  <a:lnTo>
                    <a:pt x="133391" y="197171"/>
                  </a:lnTo>
                  <a:lnTo>
                    <a:pt x="144293" y="209273"/>
                  </a:lnTo>
                  <a:lnTo>
                    <a:pt x="160823" y="251228"/>
                  </a:lnTo>
                  <a:lnTo>
                    <a:pt x="168118" y="304577"/>
                  </a:lnTo>
                  <a:lnTo>
                    <a:pt x="176415" y="341525"/>
                  </a:lnTo>
                  <a:lnTo>
                    <a:pt x="189514" y="36003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3" name="Freeform 842"/>
            <p:cNvSpPr/>
            <p:nvPr/>
          </p:nvSpPr>
          <p:spPr>
            <a:xfrm>
              <a:off x="8604217" y="23780350"/>
              <a:ext cx="313421" cy="154216"/>
            </a:xfrm>
            <a:custGeom>
              <a:avLst/>
              <a:gdLst/>
              <a:ahLst/>
              <a:cxnLst/>
              <a:rect l="0" t="0" r="0" b="0"/>
              <a:pathLst>
                <a:path w="313421" h="154216">
                  <a:moveTo>
                    <a:pt x="18622" y="27872"/>
                  </a:moveTo>
                  <a:lnTo>
                    <a:pt x="1834" y="82918"/>
                  </a:lnTo>
                  <a:lnTo>
                    <a:pt x="0" y="119701"/>
                  </a:lnTo>
                  <a:lnTo>
                    <a:pt x="3717" y="142385"/>
                  </a:lnTo>
                  <a:lnTo>
                    <a:pt x="8685" y="148668"/>
                  </a:lnTo>
                  <a:lnTo>
                    <a:pt x="15508" y="151689"/>
                  </a:lnTo>
                  <a:lnTo>
                    <a:pt x="23564" y="152531"/>
                  </a:lnTo>
                  <a:lnTo>
                    <a:pt x="31276" y="148414"/>
                  </a:lnTo>
                  <a:lnTo>
                    <a:pt x="46083" y="131360"/>
                  </a:lnTo>
                  <a:lnTo>
                    <a:pt x="54224" y="105061"/>
                  </a:lnTo>
                  <a:lnTo>
                    <a:pt x="65039" y="51697"/>
                  </a:lnTo>
                  <a:lnTo>
                    <a:pt x="70624" y="46096"/>
                  </a:lnTo>
                  <a:lnTo>
                    <a:pt x="77856" y="44701"/>
                  </a:lnTo>
                  <a:lnTo>
                    <a:pt x="86188" y="46110"/>
                  </a:lnTo>
                  <a:lnTo>
                    <a:pt x="91742" y="51730"/>
                  </a:lnTo>
                  <a:lnTo>
                    <a:pt x="106976" y="107300"/>
                  </a:lnTo>
                  <a:lnTo>
                    <a:pt x="111482" y="147853"/>
                  </a:lnTo>
                  <a:lnTo>
                    <a:pt x="113284" y="151142"/>
                  </a:lnTo>
                  <a:lnTo>
                    <a:pt x="115656" y="147485"/>
                  </a:lnTo>
                  <a:lnTo>
                    <a:pt x="131226" y="86214"/>
                  </a:lnTo>
                  <a:lnTo>
                    <a:pt x="138078" y="61991"/>
                  </a:lnTo>
                  <a:lnTo>
                    <a:pt x="143883" y="56467"/>
                  </a:lnTo>
                  <a:lnTo>
                    <a:pt x="151263" y="55125"/>
                  </a:lnTo>
                  <a:lnTo>
                    <a:pt x="159692" y="56568"/>
                  </a:lnTo>
                  <a:lnTo>
                    <a:pt x="166480" y="61041"/>
                  </a:lnTo>
                  <a:lnTo>
                    <a:pt x="177144" y="75370"/>
                  </a:lnTo>
                  <a:lnTo>
                    <a:pt x="200861" y="133630"/>
                  </a:lnTo>
                  <a:lnTo>
                    <a:pt x="203285" y="134642"/>
                  </a:lnTo>
                  <a:lnTo>
                    <a:pt x="216115" y="80029"/>
                  </a:lnTo>
                  <a:lnTo>
                    <a:pt x="237465" y="18471"/>
                  </a:lnTo>
                  <a:lnTo>
                    <a:pt x="248857" y="1857"/>
                  </a:lnTo>
                  <a:lnTo>
                    <a:pt x="255170" y="0"/>
                  </a:lnTo>
                  <a:lnTo>
                    <a:pt x="261719" y="2271"/>
                  </a:lnTo>
                  <a:lnTo>
                    <a:pt x="268424" y="7295"/>
                  </a:lnTo>
                  <a:lnTo>
                    <a:pt x="278994" y="25356"/>
                  </a:lnTo>
                  <a:lnTo>
                    <a:pt x="297838" y="81354"/>
                  </a:lnTo>
                  <a:lnTo>
                    <a:pt x="305013" y="127778"/>
                  </a:lnTo>
                  <a:lnTo>
                    <a:pt x="313420" y="15421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4" name="Freeform 843"/>
            <p:cNvSpPr/>
            <p:nvPr/>
          </p:nvSpPr>
          <p:spPr>
            <a:xfrm>
              <a:off x="7760153" y="24187249"/>
              <a:ext cx="9879" cy="263213"/>
            </a:xfrm>
            <a:custGeom>
              <a:avLst/>
              <a:gdLst/>
              <a:ahLst/>
              <a:cxnLst/>
              <a:rect l="0" t="0" r="0" b="0"/>
              <a:pathLst>
                <a:path w="9879" h="263213">
                  <a:moveTo>
                    <a:pt x="9878" y="0"/>
                  </a:moveTo>
                  <a:lnTo>
                    <a:pt x="2642" y="27556"/>
                  </a:lnTo>
                  <a:lnTo>
                    <a:pt x="0" y="90016"/>
                  </a:lnTo>
                  <a:lnTo>
                    <a:pt x="5067" y="152832"/>
                  </a:lnTo>
                  <a:lnTo>
                    <a:pt x="8927" y="207440"/>
                  </a:lnTo>
                  <a:lnTo>
                    <a:pt x="9878" y="2632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5" name="Freeform 844"/>
            <p:cNvSpPr/>
            <p:nvPr/>
          </p:nvSpPr>
          <p:spPr>
            <a:xfrm>
              <a:off x="7727917" y="24292534"/>
              <a:ext cx="94757" cy="21057"/>
            </a:xfrm>
            <a:custGeom>
              <a:avLst/>
              <a:gdLst/>
              <a:ahLst/>
              <a:cxnLst/>
              <a:rect l="0" t="0" r="0" b="0"/>
              <a:pathLst>
                <a:path w="94757" h="21057">
                  <a:moveTo>
                    <a:pt x="0" y="21056"/>
                  </a:moveTo>
                  <a:lnTo>
                    <a:pt x="42692" y="17937"/>
                  </a:lnTo>
                  <a:lnTo>
                    <a:pt x="947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6" name="Freeform 845"/>
            <p:cNvSpPr/>
            <p:nvPr/>
          </p:nvSpPr>
          <p:spPr>
            <a:xfrm>
              <a:off x="8025837" y="24266731"/>
              <a:ext cx="112692" cy="225846"/>
            </a:xfrm>
            <a:custGeom>
              <a:avLst/>
              <a:gdLst/>
              <a:ahLst/>
              <a:cxnLst/>
              <a:rect l="0" t="0" r="0" b="0"/>
              <a:pathLst>
                <a:path w="112692" h="225846">
                  <a:moveTo>
                    <a:pt x="17935" y="120558"/>
                  </a:moveTo>
                  <a:lnTo>
                    <a:pt x="17935" y="120560"/>
                  </a:lnTo>
                  <a:lnTo>
                    <a:pt x="6757" y="109381"/>
                  </a:lnTo>
                  <a:lnTo>
                    <a:pt x="1269" y="91414"/>
                  </a:lnTo>
                  <a:lnTo>
                    <a:pt x="0" y="67831"/>
                  </a:lnTo>
                  <a:lnTo>
                    <a:pt x="7031" y="29418"/>
                  </a:lnTo>
                  <a:lnTo>
                    <a:pt x="17378" y="6353"/>
                  </a:lnTo>
                  <a:lnTo>
                    <a:pt x="24583" y="1138"/>
                  </a:lnTo>
                  <a:lnTo>
                    <a:pt x="32895" y="0"/>
                  </a:lnTo>
                  <a:lnTo>
                    <a:pt x="41947" y="1583"/>
                  </a:lnTo>
                  <a:lnTo>
                    <a:pt x="49150" y="6147"/>
                  </a:lnTo>
                  <a:lnTo>
                    <a:pt x="60274" y="20575"/>
                  </a:lnTo>
                  <a:lnTo>
                    <a:pt x="76948" y="72905"/>
                  </a:lnTo>
                  <a:lnTo>
                    <a:pt x="95058" y="135948"/>
                  </a:lnTo>
                  <a:lnTo>
                    <a:pt x="104347" y="198727"/>
                  </a:lnTo>
                  <a:lnTo>
                    <a:pt x="112691" y="22584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7" name="Freeform 846"/>
            <p:cNvSpPr/>
            <p:nvPr/>
          </p:nvSpPr>
          <p:spPr>
            <a:xfrm>
              <a:off x="8075357" y="24250420"/>
              <a:ext cx="84229" cy="284269"/>
            </a:xfrm>
            <a:custGeom>
              <a:avLst/>
              <a:gdLst/>
              <a:ahLst/>
              <a:cxnLst/>
              <a:rect l="0" t="0" r="0" b="0"/>
              <a:pathLst>
                <a:path w="84229" h="284269">
                  <a:moveTo>
                    <a:pt x="84228" y="0"/>
                  </a:moveTo>
                  <a:lnTo>
                    <a:pt x="66270" y="53874"/>
                  </a:lnTo>
                  <a:lnTo>
                    <a:pt x="45587" y="115922"/>
                  </a:lnTo>
                  <a:lnTo>
                    <a:pt x="31579" y="167308"/>
                  </a:lnTo>
                  <a:lnTo>
                    <a:pt x="17546" y="227240"/>
                  </a:lnTo>
                  <a:lnTo>
                    <a:pt x="0" y="28426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8" name="Freeform 847"/>
            <p:cNvSpPr/>
            <p:nvPr/>
          </p:nvSpPr>
          <p:spPr>
            <a:xfrm>
              <a:off x="8233285" y="24366233"/>
              <a:ext cx="42115" cy="10529"/>
            </a:xfrm>
            <a:custGeom>
              <a:avLst/>
              <a:gdLst/>
              <a:ahLst/>
              <a:cxnLst/>
              <a:rect l="0" t="0" r="0" b="0"/>
              <a:pathLst>
                <a:path w="42115" h="10529">
                  <a:moveTo>
                    <a:pt x="0" y="0"/>
                  </a:moveTo>
                  <a:lnTo>
                    <a:pt x="42114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49" name="Freeform 848"/>
            <p:cNvSpPr/>
            <p:nvPr/>
          </p:nvSpPr>
          <p:spPr>
            <a:xfrm>
              <a:off x="8346096" y="24322515"/>
              <a:ext cx="266216" cy="180590"/>
            </a:xfrm>
            <a:custGeom>
              <a:avLst/>
              <a:gdLst/>
              <a:ahLst/>
              <a:cxnLst/>
              <a:rect l="0" t="0" r="0" b="0"/>
              <a:pathLst>
                <a:path w="266216" h="180590">
                  <a:moveTo>
                    <a:pt x="55645" y="12132"/>
                  </a:moveTo>
                  <a:lnTo>
                    <a:pt x="55645" y="12131"/>
                  </a:lnTo>
                  <a:lnTo>
                    <a:pt x="44467" y="953"/>
                  </a:lnTo>
                  <a:lnTo>
                    <a:pt x="38834" y="0"/>
                  </a:lnTo>
                  <a:lnTo>
                    <a:pt x="32739" y="1705"/>
                  </a:lnTo>
                  <a:lnTo>
                    <a:pt x="26337" y="5181"/>
                  </a:lnTo>
                  <a:lnTo>
                    <a:pt x="16102" y="21521"/>
                  </a:lnTo>
                  <a:lnTo>
                    <a:pt x="0" y="75729"/>
                  </a:lnTo>
                  <a:lnTo>
                    <a:pt x="293" y="120013"/>
                  </a:lnTo>
                  <a:lnTo>
                    <a:pt x="8038" y="142359"/>
                  </a:lnTo>
                  <a:lnTo>
                    <a:pt x="13378" y="151592"/>
                  </a:lnTo>
                  <a:lnTo>
                    <a:pt x="20448" y="155409"/>
                  </a:lnTo>
                  <a:lnTo>
                    <a:pt x="28671" y="155612"/>
                  </a:lnTo>
                  <a:lnTo>
                    <a:pt x="37662" y="153409"/>
                  </a:lnTo>
                  <a:lnTo>
                    <a:pt x="53892" y="138484"/>
                  </a:lnTo>
                  <a:lnTo>
                    <a:pt x="66564" y="116252"/>
                  </a:lnTo>
                  <a:lnTo>
                    <a:pt x="80956" y="55708"/>
                  </a:lnTo>
                  <a:lnTo>
                    <a:pt x="84218" y="54051"/>
                  </a:lnTo>
                  <a:lnTo>
                    <a:pt x="87562" y="58795"/>
                  </a:lnTo>
                  <a:lnTo>
                    <a:pt x="93226" y="78494"/>
                  </a:lnTo>
                  <a:lnTo>
                    <a:pt x="102751" y="137277"/>
                  </a:lnTo>
                  <a:lnTo>
                    <a:pt x="108106" y="142356"/>
                  </a:lnTo>
                  <a:lnTo>
                    <a:pt x="115185" y="143404"/>
                  </a:lnTo>
                  <a:lnTo>
                    <a:pt x="123414" y="141760"/>
                  </a:lnTo>
                  <a:lnTo>
                    <a:pt x="130071" y="135985"/>
                  </a:lnTo>
                  <a:lnTo>
                    <a:pt x="140585" y="117090"/>
                  </a:lnTo>
                  <a:lnTo>
                    <a:pt x="155347" y="56400"/>
                  </a:lnTo>
                  <a:lnTo>
                    <a:pt x="160718" y="45152"/>
                  </a:lnTo>
                  <a:lnTo>
                    <a:pt x="166637" y="41165"/>
                  </a:lnTo>
                  <a:lnTo>
                    <a:pt x="172924" y="42016"/>
                  </a:lnTo>
                  <a:lnTo>
                    <a:pt x="179454" y="46093"/>
                  </a:lnTo>
                  <a:lnTo>
                    <a:pt x="199824" y="74186"/>
                  </a:lnTo>
                  <a:lnTo>
                    <a:pt x="226334" y="133013"/>
                  </a:lnTo>
                  <a:lnTo>
                    <a:pt x="266215" y="18058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50" name="Freeform 849"/>
            <p:cNvSpPr/>
            <p:nvPr/>
          </p:nvSpPr>
          <p:spPr>
            <a:xfrm>
              <a:off x="8507026" y="24313590"/>
              <a:ext cx="84228" cy="263214"/>
            </a:xfrm>
            <a:custGeom>
              <a:avLst/>
              <a:gdLst/>
              <a:ahLst/>
              <a:cxnLst/>
              <a:rect l="0" t="0" r="0" b="0"/>
              <a:pathLst>
                <a:path w="84228" h="263214">
                  <a:moveTo>
                    <a:pt x="84227" y="0"/>
                  </a:moveTo>
                  <a:lnTo>
                    <a:pt x="59034" y="61111"/>
                  </a:lnTo>
                  <a:lnTo>
                    <a:pt x="38984" y="121132"/>
                  </a:lnTo>
                  <a:lnTo>
                    <a:pt x="21107" y="178299"/>
                  </a:lnTo>
                  <a:lnTo>
                    <a:pt x="3124" y="238976"/>
                  </a:lnTo>
                  <a:lnTo>
                    <a:pt x="0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51" name="Freeform 850"/>
            <p:cNvSpPr/>
            <p:nvPr/>
          </p:nvSpPr>
          <p:spPr>
            <a:xfrm>
              <a:off x="8664954" y="24345174"/>
              <a:ext cx="1" cy="157931"/>
            </a:xfrm>
            <a:custGeom>
              <a:avLst/>
              <a:gdLst/>
              <a:ahLst/>
              <a:cxnLst/>
              <a:rect l="0" t="0" r="0" b="0"/>
              <a:pathLst>
                <a:path w="1" h="157931">
                  <a:moveTo>
                    <a:pt x="0" y="2"/>
                  </a:moveTo>
                  <a:lnTo>
                    <a:pt x="0" y="0"/>
                  </a:lnTo>
                  <a:lnTo>
                    <a:pt x="0" y="49264"/>
                  </a:lnTo>
                  <a:lnTo>
                    <a:pt x="0" y="98177"/>
                  </a:lnTo>
                  <a:lnTo>
                    <a:pt x="0" y="15793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52" name="Freeform 851"/>
            <p:cNvSpPr/>
            <p:nvPr/>
          </p:nvSpPr>
          <p:spPr>
            <a:xfrm>
              <a:off x="8664954" y="24229361"/>
              <a:ext cx="10529" cy="31588"/>
            </a:xfrm>
            <a:custGeom>
              <a:avLst/>
              <a:gdLst/>
              <a:ahLst/>
              <a:cxnLst/>
              <a:rect l="0" t="0" r="0" b="0"/>
              <a:pathLst>
                <a:path w="10529" h="31588">
                  <a:moveTo>
                    <a:pt x="10528" y="1"/>
                  </a:moveTo>
                  <a:lnTo>
                    <a:pt x="10528" y="0"/>
                  </a:lnTo>
                  <a:lnTo>
                    <a:pt x="0" y="3158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53" name="Freeform 852"/>
            <p:cNvSpPr/>
            <p:nvPr/>
          </p:nvSpPr>
          <p:spPr>
            <a:xfrm>
              <a:off x="8735779" y="24292534"/>
              <a:ext cx="84924" cy="242155"/>
            </a:xfrm>
            <a:custGeom>
              <a:avLst/>
              <a:gdLst/>
              <a:ahLst/>
              <a:cxnLst/>
              <a:rect l="0" t="0" r="0" b="0"/>
              <a:pathLst>
                <a:path w="84924" h="242155">
                  <a:moveTo>
                    <a:pt x="66044" y="0"/>
                  </a:moveTo>
                  <a:lnTo>
                    <a:pt x="49277" y="5589"/>
                  </a:lnTo>
                  <a:lnTo>
                    <a:pt x="34805" y="17690"/>
                  </a:lnTo>
                  <a:lnTo>
                    <a:pt x="16624" y="44234"/>
                  </a:lnTo>
                  <a:lnTo>
                    <a:pt x="0" y="84647"/>
                  </a:lnTo>
                  <a:lnTo>
                    <a:pt x="959" y="92696"/>
                  </a:lnTo>
                  <a:lnTo>
                    <a:pt x="5106" y="99232"/>
                  </a:lnTo>
                  <a:lnTo>
                    <a:pt x="20244" y="109613"/>
                  </a:lnTo>
                  <a:lnTo>
                    <a:pt x="75856" y="129496"/>
                  </a:lnTo>
                  <a:lnTo>
                    <a:pt x="81944" y="135463"/>
                  </a:lnTo>
                  <a:lnTo>
                    <a:pt x="84833" y="142952"/>
                  </a:lnTo>
                  <a:lnTo>
                    <a:pt x="84923" y="160630"/>
                  </a:lnTo>
                  <a:lnTo>
                    <a:pt x="77228" y="190314"/>
                  </a:lnTo>
                  <a:lnTo>
                    <a:pt x="44988" y="2421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54" name="Freeform 853"/>
            <p:cNvSpPr/>
            <p:nvPr/>
          </p:nvSpPr>
          <p:spPr>
            <a:xfrm>
              <a:off x="8928165" y="24040284"/>
              <a:ext cx="152850" cy="610220"/>
            </a:xfrm>
            <a:custGeom>
              <a:avLst/>
              <a:gdLst/>
              <a:ahLst/>
              <a:cxnLst/>
              <a:rect l="0" t="0" r="0" b="0"/>
              <a:pathLst>
                <a:path w="152850" h="610220">
                  <a:moveTo>
                    <a:pt x="0" y="10094"/>
                  </a:moveTo>
                  <a:lnTo>
                    <a:pt x="0" y="10096"/>
                  </a:lnTo>
                  <a:lnTo>
                    <a:pt x="37479" y="1761"/>
                  </a:lnTo>
                  <a:lnTo>
                    <a:pt x="88902" y="0"/>
                  </a:lnTo>
                  <a:lnTo>
                    <a:pt x="110092" y="5997"/>
                  </a:lnTo>
                  <a:lnTo>
                    <a:pt x="119019" y="10872"/>
                  </a:lnTo>
                  <a:lnTo>
                    <a:pt x="123799" y="17632"/>
                  </a:lnTo>
                  <a:lnTo>
                    <a:pt x="125817" y="25648"/>
                  </a:lnTo>
                  <a:lnTo>
                    <a:pt x="126238" y="74907"/>
                  </a:lnTo>
                  <a:lnTo>
                    <a:pt x="127491" y="133727"/>
                  </a:lnTo>
                  <a:lnTo>
                    <a:pt x="133572" y="183336"/>
                  </a:lnTo>
                  <a:lnTo>
                    <a:pt x="139339" y="246264"/>
                  </a:lnTo>
                  <a:lnTo>
                    <a:pt x="145012" y="291419"/>
                  </a:lnTo>
                  <a:lnTo>
                    <a:pt x="146692" y="346132"/>
                  </a:lnTo>
                  <a:lnTo>
                    <a:pt x="152849" y="405845"/>
                  </a:lnTo>
                  <a:lnTo>
                    <a:pt x="149689" y="459840"/>
                  </a:lnTo>
                  <a:lnTo>
                    <a:pt x="145738" y="500410"/>
                  </a:lnTo>
                  <a:lnTo>
                    <a:pt x="130789" y="534008"/>
                  </a:lnTo>
                  <a:lnTo>
                    <a:pt x="110373" y="559302"/>
                  </a:lnTo>
                  <a:lnTo>
                    <a:pt x="82616" y="580444"/>
                  </a:lnTo>
                  <a:lnTo>
                    <a:pt x="19794" y="606797"/>
                  </a:lnTo>
                  <a:lnTo>
                    <a:pt x="10529" y="61021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856" name="Freeform 855"/>
          <p:cNvSpPr/>
          <p:nvPr/>
        </p:nvSpPr>
        <p:spPr>
          <a:xfrm>
            <a:off x="4985866" y="22794410"/>
            <a:ext cx="4247096" cy="2106516"/>
          </a:xfrm>
          <a:custGeom>
            <a:avLst/>
            <a:gdLst/>
            <a:ahLst/>
            <a:cxnLst/>
            <a:rect l="0" t="0" r="0" b="0"/>
            <a:pathLst>
              <a:path w="4247096" h="2106516">
                <a:moveTo>
                  <a:pt x="615294" y="266289"/>
                </a:moveTo>
                <a:lnTo>
                  <a:pt x="556678" y="280942"/>
                </a:lnTo>
                <a:lnTo>
                  <a:pt x="529971" y="275143"/>
                </a:lnTo>
                <a:lnTo>
                  <a:pt x="474698" y="248411"/>
                </a:lnTo>
                <a:lnTo>
                  <a:pt x="460732" y="247350"/>
                </a:lnTo>
                <a:lnTo>
                  <a:pt x="432736" y="255533"/>
                </a:lnTo>
                <a:lnTo>
                  <a:pt x="383871" y="283314"/>
                </a:lnTo>
                <a:lnTo>
                  <a:pt x="330372" y="331435"/>
                </a:lnTo>
                <a:lnTo>
                  <a:pt x="280333" y="391591"/>
                </a:lnTo>
                <a:lnTo>
                  <a:pt x="247375" y="442497"/>
                </a:lnTo>
                <a:lnTo>
                  <a:pt x="215383" y="494624"/>
                </a:lnTo>
                <a:lnTo>
                  <a:pt x="183677" y="547115"/>
                </a:lnTo>
                <a:lnTo>
                  <a:pt x="149927" y="608846"/>
                </a:lnTo>
                <a:lnTo>
                  <a:pt x="123850" y="662979"/>
                </a:lnTo>
                <a:lnTo>
                  <a:pt x="87714" y="725803"/>
                </a:lnTo>
                <a:lnTo>
                  <a:pt x="50575" y="776104"/>
                </a:lnTo>
                <a:lnTo>
                  <a:pt x="34889" y="832507"/>
                </a:lnTo>
                <a:lnTo>
                  <a:pt x="26664" y="875909"/>
                </a:lnTo>
                <a:lnTo>
                  <a:pt x="19109" y="919767"/>
                </a:lnTo>
                <a:lnTo>
                  <a:pt x="11851" y="966555"/>
                </a:lnTo>
                <a:lnTo>
                  <a:pt x="4726" y="1014648"/>
                </a:lnTo>
                <a:lnTo>
                  <a:pt x="0" y="1063316"/>
                </a:lnTo>
                <a:lnTo>
                  <a:pt x="1798" y="1112242"/>
                </a:lnTo>
                <a:lnTo>
                  <a:pt x="3378" y="1161284"/>
                </a:lnTo>
                <a:lnTo>
                  <a:pt x="5249" y="1208036"/>
                </a:lnTo>
                <a:lnTo>
                  <a:pt x="11711" y="1266073"/>
                </a:lnTo>
                <a:lnTo>
                  <a:pt x="16485" y="1312253"/>
                </a:lnTo>
                <a:lnTo>
                  <a:pt x="38754" y="1370874"/>
                </a:lnTo>
                <a:lnTo>
                  <a:pt x="52558" y="1389316"/>
                </a:lnTo>
                <a:lnTo>
                  <a:pt x="61153" y="1397510"/>
                </a:lnTo>
                <a:lnTo>
                  <a:pt x="86299" y="1406613"/>
                </a:lnTo>
                <a:lnTo>
                  <a:pt x="144514" y="1412456"/>
                </a:lnTo>
                <a:lnTo>
                  <a:pt x="166633" y="1419496"/>
                </a:lnTo>
                <a:lnTo>
                  <a:pt x="205486" y="1448666"/>
                </a:lnTo>
                <a:lnTo>
                  <a:pt x="249098" y="1509994"/>
                </a:lnTo>
                <a:lnTo>
                  <a:pt x="289365" y="1565070"/>
                </a:lnTo>
                <a:lnTo>
                  <a:pt x="338350" y="1619839"/>
                </a:lnTo>
                <a:lnTo>
                  <a:pt x="393774" y="1670910"/>
                </a:lnTo>
                <a:lnTo>
                  <a:pt x="455116" y="1696887"/>
                </a:lnTo>
                <a:lnTo>
                  <a:pt x="477424" y="1702276"/>
                </a:lnTo>
                <a:lnTo>
                  <a:pt x="520340" y="1696206"/>
                </a:lnTo>
                <a:lnTo>
                  <a:pt x="580390" y="1678020"/>
                </a:lnTo>
                <a:lnTo>
                  <a:pt x="641503" y="1633728"/>
                </a:lnTo>
                <a:lnTo>
                  <a:pt x="696337" y="1593800"/>
                </a:lnTo>
                <a:lnTo>
                  <a:pt x="755348" y="1565287"/>
                </a:lnTo>
                <a:lnTo>
                  <a:pt x="787505" y="1558388"/>
                </a:lnTo>
                <a:lnTo>
                  <a:pt x="831916" y="1562252"/>
                </a:lnTo>
                <a:lnTo>
                  <a:pt x="874711" y="1578866"/>
                </a:lnTo>
                <a:lnTo>
                  <a:pt x="934212" y="1615329"/>
                </a:lnTo>
                <a:lnTo>
                  <a:pt x="996355" y="1661915"/>
                </a:lnTo>
                <a:lnTo>
                  <a:pt x="1053691" y="1706603"/>
                </a:lnTo>
                <a:lnTo>
                  <a:pt x="1110076" y="1736053"/>
                </a:lnTo>
                <a:lnTo>
                  <a:pt x="1166274" y="1753482"/>
                </a:lnTo>
                <a:lnTo>
                  <a:pt x="1222435" y="1758615"/>
                </a:lnTo>
                <a:lnTo>
                  <a:pt x="1278589" y="1749577"/>
                </a:lnTo>
                <a:lnTo>
                  <a:pt x="1340331" y="1730937"/>
                </a:lnTo>
                <a:lnTo>
                  <a:pt x="1401616" y="1703555"/>
                </a:lnTo>
                <a:lnTo>
                  <a:pt x="1451653" y="1676756"/>
                </a:lnTo>
                <a:lnTo>
                  <a:pt x="1503523" y="1653476"/>
                </a:lnTo>
                <a:lnTo>
                  <a:pt x="1555937" y="1634100"/>
                </a:lnTo>
                <a:lnTo>
                  <a:pt x="1607341" y="1628489"/>
                </a:lnTo>
                <a:lnTo>
                  <a:pt x="1652728" y="1634886"/>
                </a:lnTo>
                <a:lnTo>
                  <a:pt x="1709986" y="1660537"/>
                </a:lnTo>
                <a:lnTo>
                  <a:pt x="1773177" y="1709285"/>
                </a:lnTo>
                <a:lnTo>
                  <a:pt x="1826715" y="1747805"/>
                </a:lnTo>
                <a:lnTo>
                  <a:pt x="1876761" y="1783878"/>
                </a:lnTo>
                <a:lnTo>
                  <a:pt x="1936084" y="1809159"/>
                </a:lnTo>
                <a:lnTo>
                  <a:pt x="1994075" y="1829231"/>
                </a:lnTo>
                <a:lnTo>
                  <a:pt x="2056179" y="1839478"/>
                </a:lnTo>
                <a:lnTo>
                  <a:pt x="2107421" y="1838171"/>
                </a:lnTo>
                <a:lnTo>
                  <a:pt x="2159649" y="1835964"/>
                </a:lnTo>
                <a:lnTo>
                  <a:pt x="2222463" y="1819577"/>
                </a:lnTo>
                <a:lnTo>
                  <a:pt x="2272764" y="1806409"/>
                </a:lnTo>
                <a:lnTo>
                  <a:pt x="2325882" y="1789379"/>
                </a:lnTo>
                <a:lnTo>
                  <a:pt x="2384384" y="1777573"/>
                </a:lnTo>
                <a:lnTo>
                  <a:pt x="2438114" y="1773553"/>
                </a:lnTo>
                <a:lnTo>
                  <a:pt x="2485360" y="1773533"/>
                </a:lnTo>
                <a:lnTo>
                  <a:pt x="2533543" y="1781587"/>
                </a:lnTo>
                <a:lnTo>
                  <a:pt x="2585570" y="1801556"/>
                </a:lnTo>
                <a:lnTo>
                  <a:pt x="2634972" y="1822702"/>
                </a:lnTo>
                <a:lnTo>
                  <a:pt x="2689172" y="1856317"/>
                </a:lnTo>
                <a:lnTo>
                  <a:pt x="2752559" y="1898226"/>
                </a:lnTo>
                <a:lnTo>
                  <a:pt x="2787278" y="1916149"/>
                </a:lnTo>
                <a:lnTo>
                  <a:pt x="2840932" y="1938275"/>
                </a:lnTo>
                <a:lnTo>
                  <a:pt x="2896590" y="1957942"/>
                </a:lnTo>
                <a:lnTo>
                  <a:pt x="2955764" y="1976904"/>
                </a:lnTo>
                <a:lnTo>
                  <a:pt x="3017843" y="1986931"/>
                </a:lnTo>
                <a:lnTo>
                  <a:pt x="3075165" y="1991771"/>
                </a:lnTo>
                <a:lnTo>
                  <a:pt x="3131548" y="1989608"/>
                </a:lnTo>
                <a:lnTo>
                  <a:pt x="3187746" y="1978262"/>
                </a:lnTo>
                <a:lnTo>
                  <a:pt x="3243907" y="1964757"/>
                </a:lnTo>
                <a:lnTo>
                  <a:pt x="3300061" y="1953942"/>
                </a:lnTo>
                <a:lnTo>
                  <a:pt x="3356213" y="1951459"/>
                </a:lnTo>
                <a:lnTo>
                  <a:pt x="3407469" y="1958206"/>
                </a:lnTo>
                <a:lnTo>
                  <a:pt x="3458228" y="1961609"/>
                </a:lnTo>
                <a:lnTo>
                  <a:pt x="3517958" y="1972645"/>
                </a:lnTo>
                <a:lnTo>
                  <a:pt x="3579539" y="1986089"/>
                </a:lnTo>
                <a:lnTo>
                  <a:pt x="3639462" y="2006631"/>
                </a:lnTo>
                <a:lnTo>
                  <a:pt x="3700255" y="2038999"/>
                </a:lnTo>
                <a:lnTo>
                  <a:pt x="3753502" y="2066743"/>
                </a:lnTo>
                <a:lnTo>
                  <a:pt x="3814665" y="2093360"/>
                </a:lnTo>
                <a:lnTo>
                  <a:pt x="3850670" y="2103690"/>
                </a:lnTo>
                <a:lnTo>
                  <a:pt x="3885197" y="2106515"/>
                </a:lnTo>
                <a:lnTo>
                  <a:pt x="3920820" y="2098414"/>
                </a:lnTo>
                <a:lnTo>
                  <a:pt x="3980171" y="2075795"/>
                </a:lnTo>
                <a:lnTo>
                  <a:pt x="4025690" y="2043250"/>
                </a:lnTo>
                <a:lnTo>
                  <a:pt x="4079059" y="1987066"/>
                </a:lnTo>
                <a:lnTo>
                  <a:pt x="4121262" y="1925594"/>
                </a:lnTo>
                <a:lnTo>
                  <a:pt x="4151694" y="1879153"/>
                </a:lnTo>
                <a:lnTo>
                  <a:pt x="4176048" y="1823152"/>
                </a:lnTo>
                <a:lnTo>
                  <a:pt x="4196912" y="1768994"/>
                </a:lnTo>
                <a:lnTo>
                  <a:pt x="4212193" y="1714732"/>
                </a:lnTo>
                <a:lnTo>
                  <a:pt x="4228679" y="1654720"/>
                </a:lnTo>
                <a:lnTo>
                  <a:pt x="4235773" y="1592487"/>
                </a:lnTo>
                <a:lnTo>
                  <a:pt x="4241578" y="1550592"/>
                </a:lnTo>
                <a:lnTo>
                  <a:pt x="4244938" y="1505455"/>
                </a:lnTo>
                <a:lnTo>
                  <a:pt x="4246431" y="1459267"/>
                </a:lnTo>
                <a:lnTo>
                  <a:pt x="4247095" y="1415343"/>
                </a:lnTo>
                <a:lnTo>
                  <a:pt x="4244271" y="1372424"/>
                </a:lnTo>
                <a:lnTo>
                  <a:pt x="4240286" y="1329953"/>
                </a:lnTo>
                <a:lnTo>
                  <a:pt x="4236872" y="1267752"/>
                </a:lnTo>
                <a:lnTo>
                  <a:pt x="4228972" y="1211757"/>
                </a:lnTo>
                <a:lnTo>
                  <a:pt x="4218052" y="1156952"/>
                </a:lnTo>
                <a:lnTo>
                  <a:pt x="4200519" y="1097948"/>
                </a:lnTo>
                <a:lnTo>
                  <a:pt x="4179336" y="1044071"/>
                </a:lnTo>
                <a:lnTo>
                  <a:pt x="4151353" y="996782"/>
                </a:lnTo>
                <a:lnTo>
                  <a:pt x="4119665" y="947415"/>
                </a:lnTo>
                <a:lnTo>
                  <a:pt x="4067628" y="885101"/>
                </a:lnTo>
                <a:lnTo>
                  <a:pt x="4012289" y="822401"/>
                </a:lnTo>
                <a:lnTo>
                  <a:pt x="3970316" y="773565"/>
                </a:lnTo>
                <a:lnTo>
                  <a:pt x="3906976" y="714235"/>
                </a:lnTo>
                <a:lnTo>
                  <a:pt x="3848191" y="664389"/>
                </a:lnTo>
                <a:lnTo>
                  <a:pt x="3785845" y="604327"/>
                </a:lnTo>
                <a:lnTo>
                  <a:pt x="3731923" y="545117"/>
                </a:lnTo>
                <a:lnTo>
                  <a:pt x="3687446" y="484938"/>
                </a:lnTo>
                <a:lnTo>
                  <a:pt x="3637858" y="424110"/>
                </a:lnTo>
                <a:lnTo>
                  <a:pt x="3593359" y="362649"/>
                </a:lnTo>
                <a:lnTo>
                  <a:pt x="3538900" y="311733"/>
                </a:lnTo>
                <a:lnTo>
                  <a:pt x="3485409" y="275395"/>
                </a:lnTo>
                <a:lnTo>
                  <a:pt x="3438167" y="255989"/>
                </a:lnTo>
                <a:lnTo>
                  <a:pt x="3387125" y="237241"/>
                </a:lnTo>
                <a:lnTo>
                  <a:pt x="3323778" y="222457"/>
                </a:lnTo>
                <a:lnTo>
                  <a:pt x="3280187" y="214444"/>
                </a:lnTo>
                <a:lnTo>
                  <a:pt x="3236246" y="208153"/>
                </a:lnTo>
                <a:lnTo>
                  <a:pt x="3189421" y="205356"/>
                </a:lnTo>
                <a:lnTo>
                  <a:pt x="3141313" y="200992"/>
                </a:lnTo>
                <a:lnTo>
                  <a:pt x="3093805" y="196324"/>
                </a:lnTo>
                <a:lnTo>
                  <a:pt x="3049295" y="194250"/>
                </a:lnTo>
                <a:lnTo>
                  <a:pt x="3006115" y="190208"/>
                </a:lnTo>
                <a:lnTo>
                  <a:pt x="2945464" y="184475"/>
                </a:lnTo>
                <a:lnTo>
                  <a:pt x="2887330" y="179657"/>
                </a:lnTo>
                <a:lnTo>
                  <a:pt x="2828770" y="170820"/>
                </a:lnTo>
                <a:lnTo>
                  <a:pt x="2774375" y="160793"/>
                </a:lnTo>
                <a:lnTo>
                  <a:pt x="2721213" y="147293"/>
                </a:lnTo>
                <a:lnTo>
                  <a:pt x="2668417" y="131595"/>
                </a:lnTo>
                <a:lnTo>
                  <a:pt x="2615728" y="116416"/>
                </a:lnTo>
                <a:lnTo>
                  <a:pt x="2563072" y="97099"/>
                </a:lnTo>
                <a:lnTo>
                  <a:pt x="2510426" y="76559"/>
                </a:lnTo>
                <a:lnTo>
                  <a:pt x="2457781" y="58774"/>
                </a:lnTo>
                <a:lnTo>
                  <a:pt x="2402020" y="46096"/>
                </a:lnTo>
                <a:lnTo>
                  <a:pt x="2344164" y="34929"/>
                </a:lnTo>
                <a:lnTo>
                  <a:pt x="2289976" y="27331"/>
                </a:lnTo>
                <a:lnTo>
                  <a:pt x="2233756" y="28201"/>
                </a:lnTo>
                <a:lnTo>
                  <a:pt x="2172645" y="32748"/>
                </a:lnTo>
                <a:lnTo>
                  <a:pt x="2113203" y="37214"/>
                </a:lnTo>
                <a:lnTo>
                  <a:pt x="2055427" y="45947"/>
                </a:lnTo>
                <a:lnTo>
                  <a:pt x="1996974" y="55944"/>
                </a:lnTo>
                <a:lnTo>
                  <a:pt x="1939490" y="66315"/>
                </a:lnTo>
                <a:lnTo>
                  <a:pt x="1881124" y="73677"/>
                </a:lnTo>
                <a:lnTo>
                  <a:pt x="1829906" y="75859"/>
                </a:lnTo>
                <a:lnTo>
                  <a:pt x="1781974" y="76505"/>
                </a:lnTo>
                <a:lnTo>
                  <a:pt x="1718965" y="76724"/>
                </a:lnTo>
                <a:lnTo>
                  <a:pt x="1655643" y="65315"/>
                </a:lnTo>
                <a:lnTo>
                  <a:pt x="1594402" y="48577"/>
                </a:lnTo>
                <a:lnTo>
                  <a:pt x="1532886" y="25547"/>
                </a:lnTo>
                <a:lnTo>
                  <a:pt x="1478844" y="3725"/>
                </a:lnTo>
                <a:lnTo>
                  <a:pt x="1468244" y="0"/>
                </a:lnTo>
                <a:lnTo>
                  <a:pt x="1414203" y="347"/>
                </a:lnTo>
                <a:lnTo>
                  <a:pt x="1363095" y="7857"/>
                </a:lnTo>
                <a:lnTo>
                  <a:pt x="1303905" y="22045"/>
                </a:lnTo>
                <a:lnTo>
                  <a:pt x="1244033" y="46163"/>
                </a:lnTo>
                <a:lnTo>
                  <a:pt x="1181816" y="73459"/>
                </a:lnTo>
                <a:lnTo>
                  <a:pt x="1133063" y="94382"/>
                </a:lnTo>
                <a:lnTo>
                  <a:pt x="1072592" y="129648"/>
                </a:lnTo>
                <a:lnTo>
                  <a:pt x="1012468" y="163475"/>
                </a:lnTo>
                <a:lnTo>
                  <a:pt x="950202" y="203607"/>
                </a:lnTo>
                <a:lnTo>
                  <a:pt x="887038" y="255826"/>
                </a:lnTo>
                <a:lnTo>
                  <a:pt x="826988" y="307241"/>
                </a:lnTo>
                <a:lnTo>
                  <a:pt x="773370" y="351981"/>
                </a:lnTo>
                <a:lnTo>
                  <a:pt x="715653" y="399163"/>
                </a:lnTo>
                <a:lnTo>
                  <a:pt x="653827" y="458307"/>
                </a:lnTo>
                <a:lnTo>
                  <a:pt x="591833" y="508386"/>
                </a:lnTo>
                <a:lnTo>
                  <a:pt x="562652" y="529502"/>
                </a:lnTo>
              </a:path>
            </a:pathLst>
          </a:custGeom>
          <a:ln w="254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307521" y="368497"/>
            <a:ext cx="1050656" cy="589597"/>
            <a:chOff x="307521" y="368497"/>
            <a:chExt cx="1050656" cy="589597"/>
          </a:xfrm>
        </p:grpSpPr>
        <p:sp>
          <p:nvSpPr>
            <p:cNvPr id="2" name="Freeform 1"/>
            <p:cNvSpPr/>
            <p:nvPr/>
          </p:nvSpPr>
          <p:spPr>
            <a:xfrm>
              <a:off x="307521" y="515896"/>
              <a:ext cx="197847" cy="231696"/>
            </a:xfrm>
            <a:custGeom>
              <a:avLst/>
              <a:gdLst/>
              <a:ahLst/>
              <a:cxnLst/>
              <a:rect l="0" t="0" r="0" b="0"/>
              <a:pathLst>
                <a:path w="197847" h="231696">
                  <a:moveTo>
                    <a:pt x="8333" y="0"/>
                  </a:moveTo>
                  <a:lnTo>
                    <a:pt x="0" y="54144"/>
                  </a:lnTo>
                  <a:lnTo>
                    <a:pt x="1575" y="92082"/>
                  </a:lnTo>
                  <a:lnTo>
                    <a:pt x="6998" y="141931"/>
                  </a:lnTo>
                  <a:lnTo>
                    <a:pt x="9240" y="202904"/>
                  </a:lnTo>
                  <a:lnTo>
                    <a:pt x="13805" y="228220"/>
                  </a:lnTo>
                  <a:lnTo>
                    <a:pt x="15491" y="231695"/>
                  </a:lnTo>
                  <a:lnTo>
                    <a:pt x="16615" y="229333"/>
                  </a:lnTo>
                  <a:lnTo>
                    <a:pt x="16693" y="215399"/>
                  </a:lnTo>
                  <a:lnTo>
                    <a:pt x="9665" y="162116"/>
                  </a:lnTo>
                  <a:lnTo>
                    <a:pt x="14317" y="105226"/>
                  </a:lnTo>
                  <a:lnTo>
                    <a:pt x="23105" y="47686"/>
                  </a:lnTo>
                  <a:lnTo>
                    <a:pt x="29879" y="37640"/>
                  </a:lnTo>
                  <a:lnTo>
                    <a:pt x="39075" y="33282"/>
                  </a:lnTo>
                  <a:lnTo>
                    <a:pt x="49885" y="32716"/>
                  </a:lnTo>
                  <a:lnTo>
                    <a:pt x="58261" y="35849"/>
                  </a:lnTo>
                  <a:lnTo>
                    <a:pt x="70688" y="48688"/>
                  </a:lnTo>
                  <a:lnTo>
                    <a:pt x="100325" y="95622"/>
                  </a:lnTo>
                  <a:lnTo>
                    <a:pt x="119103" y="155918"/>
                  </a:lnTo>
                  <a:lnTo>
                    <a:pt x="122653" y="187618"/>
                  </a:lnTo>
                  <a:lnTo>
                    <a:pt x="123151" y="185910"/>
                  </a:lnTo>
                  <a:lnTo>
                    <a:pt x="124016" y="122661"/>
                  </a:lnTo>
                  <a:lnTo>
                    <a:pt x="127241" y="66950"/>
                  </a:lnTo>
                  <a:lnTo>
                    <a:pt x="138796" y="16214"/>
                  </a:lnTo>
                  <a:lnTo>
                    <a:pt x="142102" y="10809"/>
                  </a:lnTo>
                  <a:lnTo>
                    <a:pt x="145476" y="10716"/>
                  </a:lnTo>
                  <a:lnTo>
                    <a:pt x="148894" y="14163"/>
                  </a:lnTo>
                  <a:lnTo>
                    <a:pt x="166285" y="71174"/>
                  </a:lnTo>
                  <a:lnTo>
                    <a:pt x="173677" y="110776"/>
                  </a:lnTo>
                  <a:lnTo>
                    <a:pt x="181764" y="170970"/>
                  </a:lnTo>
                  <a:lnTo>
                    <a:pt x="197846" y="2316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" name="Freeform 2"/>
            <p:cNvSpPr/>
            <p:nvPr/>
          </p:nvSpPr>
          <p:spPr>
            <a:xfrm>
              <a:off x="579717" y="547481"/>
              <a:ext cx="20408" cy="242157"/>
            </a:xfrm>
            <a:custGeom>
              <a:avLst/>
              <a:gdLst/>
              <a:ahLst/>
              <a:cxnLst/>
              <a:rect l="0" t="0" r="0" b="0"/>
              <a:pathLst>
                <a:path w="20408" h="242157">
                  <a:moveTo>
                    <a:pt x="9878" y="0"/>
                  </a:moveTo>
                  <a:lnTo>
                    <a:pt x="2643" y="27556"/>
                  </a:lnTo>
                  <a:lnTo>
                    <a:pt x="0" y="90018"/>
                  </a:lnTo>
                  <a:lnTo>
                    <a:pt x="2662" y="145995"/>
                  </a:lnTo>
                  <a:lnTo>
                    <a:pt x="7740" y="196506"/>
                  </a:lnTo>
                  <a:lnTo>
                    <a:pt x="10098" y="221867"/>
                  </a:lnTo>
                  <a:lnTo>
                    <a:pt x="20407" y="2421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" name="Freeform 3"/>
            <p:cNvSpPr/>
            <p:nvPr/>
          </p:nvSpPr>
          <p:spPr>
            <a:xfrm>
              <a:off x="545878" y="472806"/>
              <a:ext cx="142892" cy="179961"/>
            </a:xfrm>
            <a:custGeom>
              <a:avLst/>
              <a:gdLst/>
              <a:ahLst/>
              <a:cxnLst/>
              <a:rect l="0" t="0" r="0" b="0"/>
              <a:pathLst>
                <a:path w="142892" h="179961">
                  <a:moveTo>
                    <a:pt x="12132" y="85204"/>
                  </a:moveTo>
                  <a:lnTo>
                    <a:pt x="953" y="68436"/>
                  </a:lnTo>
                  <a:lnTo>
                    <a:pt x="0" y="59987"/>
                  </a:lnTo>
                  <a:lnTo>
                    <a:pt x="5180" y="41241"/>
                  </a:lnTo>
                  <a:lnTo>
                    <a:pt x="21251" y="16546"/>
                  </a:lnTo>
                  <a:lnTo>
                    <a:pt x="40361" y="4776"/>
                  </a:lnTo>
                  <a:lnTo>
                    <a:pt x="52008" y="0"/>
                  </a:lnTo>
                  <a:lnTo>
                    <a:pt x="77428" y="932"/>
                  </a:lnTo>
                  <a:lnTo>
                    <a:pt x="114927" y="14611"/>
                  </a:lnTo>
                  <a:lnTo>
                    <a:pt x="126285" y="20594"/>
                  </a:lnTo>
                  <a:lnTo>
                    <a:pt x="133858" y="29263"/>
                  </a:lnTo>
                  <a:lnTo>
                    <a:pt x="142271" y="51372"/>
                  </a:lnTo>
                  <a:lnTo>
                    <a:pt x="142891" y="73677"/>
                  </a:lnTo>
                  <a:lnTo>
                    <a:pt x="133544" y="109085"/>
                  </a:lnTo>
                  <a:lnTo>
                    <a:pt x="121075" y="133252"/>
                  </a:lnTo>
                  <a:lnTo>
                    <a:pt x="103835" y="151792"/>
                  </a:lnTo>
                  <a:lnTo>
                    <a:pt x="68809" y="169794"/>
                  </a:lnTo>
                  <a:lnTo>
                    <a:pt x="33189" y="17996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" name="Freeform 4"/>
            <p:cNvSpPr/>
            <p:nvPr/>
          </p:nvSpPr>
          <p:spPr>
            <a:xfrm>
              <a:off x="758051" y="368497"/>
              <a:ext cx="21058" cy="515897"/>
            </a:xfrm>
            <a:custGeom>
              <a:avLst/>
              <a:gdLst/>
              <a:ahLst/>
              <a:cxnLst/>
              <a:rect l="0" t="0" r="0" b="0"/>
              <a:pathLst>
                <a:path w="21058" h="515897">
                  <a:moveTo>
                    <a:pt x="0" y="0"/>
                  </a:moveTo>
                  <a:lnTo>
                    <a:pt x="0" y="44367"/>
                  </a:lnTo>
                  <a:lnTo>
                    <a:pt x="1170" y="103093"/>
                  </a:lnTo>
                  <a:lnTo>
                    <a:pt x="7236" y="151689"/>
                  </a:lnTo>
                  <a:lnTo>
                    <a:pt x="6759" y="210031"/>
                  </a:lnTo>
                  <a:lnTo>
                    <a:pt x="1335" y="266615"/>
                  </a:lnTo>
                  <a:lnTo>
                    <a:pt x="396" y="314393"/>
                  </a:lnTo>
                  <a:lnTo>
                    <a:pt x="5707" y="371184"/>
                  </a:lnTo>
                  <a:lnTo>
                    <a:pt x="9100" y="426875"/>
                  </a:lnTo>
                  <a:lnTo>
                    <a:pt x="18674" y="489702"/>
                  </a:lnTo>
                  <a:lnTo>
                    <a:pt x="21057" y="51589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" name="Freeform 5"/>
            <p:cNvSpPr/>
            <p:nvPr/>
          </p:nvSpPr>
          <p:spPr>
            <a:xfrm>
              <a:off x="915979" y="442196"/>
              <a:ext cx="63172" cy="42115"/>
            </a:xfrm>
            <a:custGeom>
              <a:avLst/>
              <a:gdLst/>
              <a:ahLst/>
              <a:cxnLst/>
              <a:rect l="0" t="0" r="0" b="0"/>
              <a:pathLst>
                <a:path w="63172" h="42115">
                  <a:moveTo>
                    <a:pt x="0" y="42114"/>
                  </a:moveTo>
                  <a:lnTo>
                    <a:pt x="17981" y="26473"/>
                  </a:ln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Freeform 6"/>
            <p:cNvSpPr/>
            <p:nvPr/>
          </p:nvSpPr>
          <p:spPr>
            <a:xfrm>
              <a:off x="861541" y="505367"/>
              <a:ext cx="120452" cy="253912"/>
            </a:xfrm>
            <a:custGeom>
              <a:avLst/>
              <a:gdLst/>
              <a:ahLst/>
              <a:cxnLst/>
              <a:rect l="0" t="0" r="0" b="0"/>
              <a:pathLst>
                <a:path w="120452" h="253912">
                  <a:moveTo>
                    <a:pt x="43909" y="0"/>
                  </a:moveTo>
                  <a:lnTo>
                    <a:pt x="9163" y="37087"/>
                  </a:lnTo>
                  <a:lnTo>
                    <a:pt x="0" y="55088"/>
                  </a:lnTo>
                  <a:lnTo>
                    <a:pt x="599" y="62462"/>
                  </a:lnTo>
                  <a:lnTo>
                    <a:pt x="4507" y="68547"/>
                  </a:lnTo>
                  <a:lnTo>
                    <a:pt x="19378" y="78429"/>
                  </a:lnTo>
                  <a:lnTo>
                    <a:pt x="74806" y="103554"/>
                  </a:lnTo>
                  <a:lnTo>
                    <a:pt x="101287" y="123360"/>
                  </a:lnTo>
                  <a:lnTo>
                    <a:pt x="113474" y="143344"/>
                  </a:lnTo>
                  <a:lnTo>
                    <a:pt x="120451" y="166654"/>
                  </a:lnTo>
                  <a:lnTo>
                    <a:pt x="119652" y="188712"/>
                  </a:lnTo>
                  <a:lnTo>
                    <a:pt x="112278" y="207095"/>
                  </a:lnTo>
                  <a:lnTo>
                    <a:pt x="88480" y="237960"/>
                  </a:lnTo>
                  <a:lnTo>
                    <a:pt x="62575" y="253911"/>
                  </a:lnTo>
                  <a:lnTo>
                    <a:pt x="55183" y="253502"/>
                  </a:lnTo>
                  <a:lnTo>
                    <a:pt x="49085" y="249720"/>
                  </a:lnTo>
                  <a:lnTo>
                    <a:pt x="43851" y="243689"/>
                  </a:lnTo>
                  <a:lnTo>
                    <a:pt x="41531" y="234989"/>
                  </a:lnTo>
                  <a:lnTo>
                    <a:pt x="43854" y="201558"/>
                  </a:lnTo>
                  <a:lnTo>
                    <a:pt x="48954" y="179659"/>
                  </a:lnTo>
                  <a:lnTo>
                    <a:pt x="51952" y="175925"/>
                  </a:lnTo>
                  <a:lnTo>
                    <a:pt x="55120" y="176945"/>
                  </a:lnTo>
                  <a:lnTo>
                    <a:pt x="58402" y="181134"/>
                  </a:lnTo>
                  <a:lnTo>
                    <a:pt x="88606" y="241706"/>
                  </a:lnTo>
                  <a:lnTo>
                    <a:pt x="96552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" name="Freeform 7"/>
            <p:cNvSpPr/>
            <p:nvPr/>
          </p:nvSpPr>
          <p:spPr>
            <a:xfrm>
              <a:off x="1077199" y="505367"/>
              <a:ext cx="17765" cy="221100"/>
            </a:xfrm>
            <a:custGeom>
              <a:avLst/>
              <a:gdLst/>
              <a:ahLst/>
              <a:cxnLst/>
              <a:rect l="0" t="0" r="0" b="0"/>
              <a:pathLst>
                <a:path w="17765" h="221100">
                  <a:moveTo>
                    <a:pt x="7236" y="0"/>
                  </a:moveTo>
                  <a:lnTo>
                    <a:pt x="6066" y="49263"/>
                  </a:lnTo>
                  <a:lnTo>
                    <a:pt x="0" y="98175"/>
                  </a:lnTo>
                  <a:lnTo>
                    <a:pt x="477" y="157217"/>
                  </a:lnTo>
                  <a:lnTo>
                    <a:pt x="8353" y="193592"/>
                  </a:lnTo>
                  <a:lnTo>
                    <a:pt x="17764" y="2210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" name="Freeform 8"/>
            <p:cNvSpPr/>
            <p:nvPr/>
          </p:nvSpPr>
          <p:spPr>
            <a:xfrm>
              <a:off x="1179566" y="452725"/>
              <a:ext cx="20683" cy="326384"/>
            </a:xfrm>
            <a:custGeom>
              <a:avLst/>
              <a:gdLst/>
              <a:ahLst/>
              <a:cxnLst/>
              <a:rect l="0" t="0" r="0" b="0"/>
              <a:pathLst>
                <a:path w="20683" h="326384">
                  <a:moveTo>
                    <a:pt x="20682" y="0"/>
                  </a:moveTo>
                  <a:lnTo>
                    <a:pt x="12277" y="50433"/>
                  </a:lnTo>
                  <a:lnTo>
                    <a:pt x="3894" y="107750"/>
                  </a:lnTo>
                  <a:lnTo>
                    <a:pt x="890" y="168016"/>
                  </a:lnTo>
                  <a:lnTo>
                    <a:pt x="0" y="223438"/>
                  </a:lnTo>
                  <a:lnTo>
                    <a:pt x="906" y="274564"/>
                  </a:lnTo>
                  <a:lnTo>
                    <a:pt x="10154" y="32638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47440" y="915979"/>
              <a:ext cx="1010737" cy="42115"/>
            </a:xfrm>
            <a:custGeom>
              <a:avLst/>
              <a:gdLst/>
              <a:ahLst/>
              <a:cxnLst/>
              <a:rect l="0" t="0" r="0" b="0"/>
              <a:pathLst>
                <a:path w="1010737" h="42115">
                  <a:moveTo>
                    <a:pt x="0" y="0"/>
                  </a:moveTo>
                  <a:lnTo>
                    <a:pt x="63450" y="16788"/>
                  </a:lnTo>
                  <a:lnTo>
                    <a:pt x="113296" y="19792"/>
                  </a:lnTo>
                  <a:lnTo>
                    <a:pt x="175379" y="20682"/>
                  </a:lnTo>
                  <a:lnTo>
                    <a:pt x="236937" y="17863"/>
                  </a:lnTo>
                  <a:lnTo>
                    <a:pt x="288828" y="11977"/>
                  </a:lnTo>
                  <a:lnTo>
                    <a:pt x="344138" y="10815"/>
                  </a:lnTo>
                  <a:lnTo>
                    <a:pt x="400124" y="10585"/>
                  </a:lnTo>
                  <a:lnTo>
                    <a:pt x="456243" y="10539"/>
                  </a:lnTo>
                  <a:lnTo>
                    <a:pt x="519624" y="10531"/>
                  </a:lnTo>
                  <a:lnTo>
                    <a:pt x="581537" y="10529"/>
                  </a:lnTo>
                  <a:lnTo>
                    <a:pt x="632441" y="13648"/>
                  </a:lnTo>
                  <a:lnTo>
                    <a:pt x="681450" y="18862"/>
                  </a:lnTo>
                  <a:lnTo>
                    <a:pt x="739931" y="20623"/>
                  </a:lnTo>
                  <a:lnTo>
                    <a:pt x="802609" y="22141"/>
                  </a:lnTo>
                  <a:lnTo>
                    <a:pt x="854331" y="29373"/>
                  </a:lnTo>
                  <a:lnTo>
                    <a:pt x="901612" y="30930"/>
                  </a:lnTo>
                  <a:lnTo>
                    <a:pt x="953836" y="34511"/>
                  </a:lnTo>
                  <a:lnTo>
                    <a:pt x="1010736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63212" y="1301453"/>
            <a:ext cx="452726" cy="267294"/>
            <a:chOff x="263212" y="1301453"/>
            <a:chExt cx="452726" cy="267294"/>
          </a:xfrm>
        </p:grpSpPr>
        <p:sp>
          <p:nvSpPr>
            <p:cNvPr id="12" name="Freeform 11"/>
            <p:cNvSpPr/>
            <p:nvPr/>
          </p:nvSpPr>
          <p:spPr>
            <a:xfrm>
              <a:off x="263212" y="1301453"/>
              <a:ext cx="200042" cy="225180"/>
            </a:xfrm>
            <a:custGeom>
              <a:avLst/>
              <a:gdLst/>
              <a:ahLst/>
              <a:cxnLst/>
              <a:rect l="0" t="0" r="0" b="0"/>
              <a:pathLst>
                <a:path w="200042" h="225180">
                  <a:moveTo>
                    <a:pt x="0" y="46194"/>
                  </a:moveTo>
                  <a:lnTo>
                    <a:pt x="3119" y="103458"/>
                  </a:lnTo>
                  <a:lnTo>
                    <a:pt x="9065" y="164350"/>
                  </a:lnTo>
                  <a:lnTo>
                    <a:pt x="10239" y="212080"/>
                  </a:lnTo>
                  <a:lnTo>
                    <a:pt x="9273" y="196471"/>
                  </a:lnTo>
                  <a:lnTo>
                    <a:pt x="2178" y="146155"/>
                  </a:lnTo>
                  <a:lnTo>
                    <a:pt x="6019" y="85827"/>
                  </a:lnTo>
                  <a:lnTo>
                    <a:pt x="19213" y="37255"/>
                  </a:lnTo>
                  <a:lnTo>
                    <a:pt x="30376" y="15315"/>
                  </a:lnTo>
                  <a:lnTo>
                    <a:pt x="38968" y="8061"/>
                  </a:lnTo>
                  <a:lnTo>
                    <a:pt x="60993" y="0"/>
                  </a:lnTo>
                  <a:lnTo>
                    <a:pt x="69908" y="1360"/>
                  </a:lnTo>
                  <a:lnTo>
                    <a:pt x="77021" y="5776"/>
                  </a:lnTo>
                  <a:lnTo>
                    <a:pt x="88044" y="20042"/>
                  </a:lnTo>
                  <a:lnTo>
                    <a:pt x="108373" y="73556"/>
                  </a:lnTo>
                  <a:lnTo>
                    <a:pt x="114344" y="127465"/>
                  </a:lnTo>
                  <a:lnTo>
                    <a:pt x="115378" y="159832"/>
                  </a:lnTo>
                  <a:lnTo>
                    <a:pt x="127241" y="96655"/>
                  </a:lnTo>
                  <a:lnTo>
                    <a:pt x="140557" y="36665"/>
                  </a:lnTo>
                  <a:lnTo>
                    <a:pt x="146347" y="26973"/>
                  </a:lnTo>
                  <a:lnTo>
                    <a:pt x="153717" y="21682"/>
                  </a:lnTo>
                  <a:lnTo>
                    <a:pt x="162139" y="19324"/>
                  </a:lnTo>
                  <a:lnTo>
                    <a:pt x="168924" y="21262"/>
                  </a:lnTo>
                  <a:lnTo>
                    <a:pt x="174617" y="26063"/>
                  </a:lnTo>
                  <a:lnTo>
                    <a:pt x="179583" y="32773"/>
                  </a:lnTo>
                  <a:lnTo>
                    <a:pt x="186571" y="64574"/>
                  </a:lnTo>
                  <a:lnTo>
                    <a:pt x="190102" y="123308"/>
                  </a:lnTo>
                  <a:lnTo>
                    <a:pt x="197731" y="174250"/>
                  </a:lnTo>
                  <a:lnTo>
                    <a:pt x="200041" y="22517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526424" y="1484518"/>
              <a:ext cx="10530" cy="84229"/>
            </a:xfrm>
            <a:custGeom>
              <a:avLst/>
              <a:gdLst/>
              <a:ahLst/>
              <a:cxnLst/>
              <a:rect l="0" t="0" r="0" b="0"/>
              <a:pathLst>
                <a:path w="10530" h="84229">
                  <a:moveTo>
                    <a:pt x="10529" y="0"/>
                  </a:moveTo>
                  <a:lnTo>
                    <a:pt x="2196" y="37478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621181" y="1358176"/>
              <a:ext cx="63172" cy="10529"/>
            </a:xfrm>
            <a:custGeom>
              <a:avLst/>
              <a:gdLst/>
              <a:ahLst/>
              <a:cxnLst/>
              <a:rect l="0" t="0" r="0" b="0"/>
              <a:pathLst>
                <a:path w="63172" h="10529">
                  <a:moveTo>
                    <a:pt x="0" y="0"/>
                  </a:moveTo>
                  <a:lnTo>
                    <a:pt x="31282" y="1169"/>
                  </a:lnTo>
                  <a:lnTo>
                    <a:pt x="6317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673823" y="1452932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52811" y="1200248"/>
            <a:ext cx="1178221" cy="1020466"/>
            <a:chOff x="252811" y="1200248"/>
            <a:chExt cx="1178221" cy="1020466"/>
          </a:xfrm>
        </p:grpSpPr>
        <p:sp>
          <p:nvSpPr>
            <p:cNvPr id="17" name="Freeform 16"/>
            <p:cNvSpPr/>
            <p:nvPr/>
          </p:nvSpPr>
          <p:spPr>
            <a:xfrm>
              <a:off x="928991" y="1200248"/>
              <a:ext cx="118361" cy="336636"/>
            </a:xfrm>
            <a:custGeom>
              <a:avLst/>
              <a:gdLst/>
              <a:ahLst/>
              <a:cxnLst/>
              <a:rect l="0" t="0" r="0" b="0"/>
              <a:pathLst>
                <a:path w="118361" h="336636">
                  <a:moveTo>
                    <a:pt x="60687" y="0"/>
                  </a:moveTo>
                  <a:lnTo>
                    <a:pt x="35493" y="53875"/>
                  </a:lnTo>
                  <a:lnTo>
                    <a:pt x="15443" y="116626"/>
                  </a:lnTo>
                  <a:lnTo>
                    <a:pt x="8336" y="174942"/>
                  </a:lnTo>
                  <a:lnTo>
                    <a:pt x="0" y="237761"/>
                  </a:lnTo>
                  <a:lnTo>
                    <a:pt x="3596" y="300299"/>
                  </a:lnTo>
                  <a:lnTo>
                    <a:pt x="15426" y="321030"/>
                  </a:lnTo>
                  <a:lnTo>
                    <a:pt x="23494" y="329833"/>
                  </a:lnTo>
                  <a:lnTo>
                    <a:pt x="32382" y="334533"/>
                  </a:lnTo>
                  <a:lnTo>
                    <a:pt x="51617" y="336635"/>
                  </a:lnTo>
                  <a:lnTo>
                    <a:pt x="71864" y="327430"/>
                  </a:lnTo>
                  <a:lnTo>
                    <a:pt x="99874" y="302517"/>
                  </a:lnTo>
                  <a:lnTo>
                    <a:pt x="107869" y="292925"/>
                  </a:lnTo>
                  <a:lnTo>
                    <a:pt x="116752" y="266670"/>
                  </a:lnTo>
                  <a:lnTo>
                    <a:pt x="118360" y="237843"/>
                  </a:lnTo>
                  <a:lnTo>
                    <a:pt x="111276" y="213333"/>
                  </a:lnTo>
                  <a:lnTo>
                    <a:pt x="104942" y="207733"/>
                  </a:lnTo>
                  <a:lnTo>
                    <a:pt x="97209" y="206339"/>
                  </a:lnTo>
                  <a:lnTo>
                    <a:pt x="88545" y="207749"/>
                  </a:lnTo>
                  <a:lnTo>
                    <a:pt x="81599" y="213369"/>
                  </a:lnTo>
                  <a:lnTo>
                    <a:pt x="62045" y="252890"/>
                  </a:lnTo>
                  <a:lnTo>
                    <a:pt x="50159" y="3053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1094963" y="1463461"/>
              <a:ext cx="10530" cy="42115"/>
            </a:xfrm>
            <a:custGeom>
              <a:avLst/>
              <a:gdLst/>
              <a:ahLst/>
              <a:cxnLst/>
              <a:rect l="0" t="0" r="0" b="0"/>
              <a:pathLst>
                <a:path w="10530" h="42115">
                  <a:moveTo>
                    <a:pt x="10529" y="0"/>
                  </a:move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" name="Freeform 18"/>
            <p:cNvSpPr/>
            <p:nvPr/>
          </p:nvSpPr>
          <p:spPr>
            <a:xfrm>
              <a:off x="1160654" y="1263419"/>
              <a:ext cx="89526" cy="216974"/>
            </a:xfrm>
            <a:custGeom>
              <a:avLst/>
              <a:gdLst/>
              <a:ahLst/>
              <a:cxnLst/>
              <a:rect l="0" t="0" r="0" b="0"/>
              <a:pathLst>
                <a:path w="89526" h="216974">
                  <a:moveTo>
                    <a:pt x="29066" y="10529"/>
                  </a:moveTo>
                  <a:lnTo>
                    <a:pt x="14412" y="65670"/>
                  </a:lnTo>
                  <a:lnTo>
                    <a:pt x="2038" y="117737"/>
                  </a:lnTo>
                  <a:lnTo>
                    <a:pt x="0" y="169806"/>
                  </a:lnTo>
                  <a:lnTo>
                    <a:pt x="3670" y="201032"/>
                  </a:lnTo>
                  <a:lnTo>
                    <a:pt x="8625" y="210060"/>
                  </a:lnTo>
                  <a:lnTo>
                    <a:pt x="15439" y="214910"/>
                  </a:lnTo>
                  <a:lnTo>
                    <a:pt x="23491" y="216973"/>
                  </a:lnTo>
                  <a:lnTo>
                    <a:pt x="31198" y="216008"/>
                  </a:lnTo>
                  <a:lnTo>
                    <a:pt x="46001" y="208698"/>
                  </a:lnTo>
                  <a:lnTo>
                    <a:pt x="67489" y="180250"/>
                  </a:lnTo>
                  <a:lnTo>
                    <a:pt x="83084" y="136596"/>
                  </a:lnTo>
                  <a:lnTo>
                    <a:pt x="89525" y="86616"/>
                  </a:lnTo>
                  <a:lnTo>
                    <a:pt x="85844" y="40352"/>
                  </a:lnTo>
                  <a:lnTo>
                    <a:pt x="74188" y="17545"/>
                  </a:lnTo>
                  <a:lnTo>
                    <a:pt x="66166" y="8187"/>
                  </a:lnTo>
                  <a:lnTo>
                    <a:pt x="58479" y="3118"/>
                  </a:lnTo>
                  <a:lnTo>
                    <a:pt x="51014" y="909"/>
                  </a:lnTo>
                  <a:lnTo>
                    <a:pt x="2906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1332514" y="1341148"/>
              <a:ext cx="98518" cy="332670"/>
            </a:xfrm>
            <a:custGeom>
              <a:avLst/>
              <a:gdLst/>
              <a:ahLst/>
              <a:cxnLst/>
              <a:rect l="0" t="0" r="0" b="0"/>
              <a:pathLst>
                <a:path w="98518" h="332670">
                  <a:moveTo>
                    <a:pt x="57247" y="17028"/>
                  </a:moveTo>
                  <a:lnTo>
                    <a:pt x="51658" y="260"/>
                  </a:lnTo>
                  <a:lnTo>
                    <a:pt x="47672" y="0"/>
                  </a:lnTo>
                  <a:lnTo>
                    <a:pt x="37004" y="12190"/>
                  </a:lnTo>
                  <a:lnTo>
                    <a:pt x="12003" y="70170"/>
                  </a:lnTo>
                  <a:lnTo>
                    <a:pt x="0" y="111883"/>
                  </a:lnTo>
                  <a:lnTo>
                    <a:pt x="1778" y="132885"/>
                  </a:lnTo>
                  <a:lnTo>
                    <a:pt x="7400" y="139889"/>
                  </a:lnTo>
                  <a:lnTo>
                    <a:pt x="26124" y="147672"/>
                  </a:lnTo>
                  <a:lnTo>
                    <a:pt x="35329" y="146238"/>
                  </a:lnTo>
                  <a:lnTo>
                    <a:pt x="51795" y="135286"/>
                  </a:lnTo>
                  <a:lnTo>
                    <a:pt x="63793" y="115600"/>
                  </a:lnTo>
                  <a:lnTo>
                    <a:pt x="71855" y="90084"/>
                  </a:lnTo>
                  <a:lnTo>
                    <a:pt x="77030" y="29162"/>
                  </a:lnTo>
                  <a:lnTo>
                    <a:pt x="77738" y="10722"/>
                  </a:lnTo>
                  <a:lnTo>
                    <a:pt x="78230" y="66861"/>
                  </a:lnTo>
                  <a:lnTo>
                    <a:pt x="86695" y="126914"/>
                  </a:lnTo>
                  <a:lnTo>
                    <a:pt x="96513" y="183143"/>
                  </a:lnTo>
                  <a:lnTo>
                    <a:pt x="98517" y="237433"/>
                  </a:lnTo>
                  <a:lnTo>
                    <a:pt x="93605" y="297001"/>
                  </a:lnTo>
                  <a:lnTo>
                    <a:pt x="84715" y="317325"/>
                  </a:lnTo>
                  <a:lnTo>
                    <a:pt x="79068" y="326020"/>
                  </a:lnTo>
                  <a:lnTo>
                    <a:pt x="71795" y="330648"/>
                  </a:lnTo>
                  <a:lnTo>
                    <a:pt x="54354" y="332669"/>
                  </a:lnTo>
                  <a:lnTo>
                    <a:pt x="48299" y="328061"/>
                  </a:lnTo>
                  <a:lnTo>
                    <a:pt x="41572" y="310463"/>
                  </a:lnTo>
                  <a:lnTo>
                    <a:pt x="36899" y="248576"/>
                  </a:lnTo>
                  <a:lnTo>
                    <a:pt x="36190" y="2275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252811" y="1905658"/>
              <a:ext cx="157801" cy="227691"/>
            </a:xfrm>
            <a:custGeom>
              <a:avLst/>
              <a:gdLst/>
              <a:ahLst/>
              <a:cxnLst/>
              <a:rect l="0" t="0" r="0" b="0"/>
              <a:pathLst>
                <a:path w="157801" h="227691">
                  <a:moveTo>
                    <a:pt x="10401" y="0"/>
                  </a:moveTo>
                  <a:lnTo>
                    <a:pt x="4335" y="34791"/>
                  </a:lnTo>
                  <a:lnTo>
                    <a:pt x="8084" y="81408"/>
                  </a:lnTo>
                  <a:lnTo>
                    <a:pt x="9714" y="137984"/>
                  </a:lnTo>
                  <a:lnTo>
                    <a:pt x="10198" y="191142"/>
                  </a:lnTo>
                  <a:lnTo>
                    <a:pt x="9171" y="227690"/>
                  </a:lnTo>
                  <a:lnTo>
                    <a:pt x="7241" y="226663"/>
                  </a:lnTo>
                  <a:lnTo>
                    <a:pt x="4785" y="221298"/>
                  </a:lnTo>
                  <a:lnTo>
                    <a:pt x="519" y="157838"/>
                  </a:lnTo>
                  <a:lnTo>
                    <a:pt x="0" y="96168"/>
                  </a:lnTo>
                  <a:lnTo>
                    <a:pt x="5500" y="56180"/>
                  </a:lnTo>
                  <a:lnTo>
                    <a:pt x="10643" y="46812"/>
                  </a:lnTo>
                  <a:lnTo>
                    <a:pt x="25716" y="33283"/>
                  </a:lnTo>
                  <a:lnTo>
                    <a:pt x="33479" y="31547"/>
                  </a:lnTo>
                  <a:lnTo>
                    <a:pt x="40994" y="32730"/>
                  </a:lnTo>
                  <a:lnTo>
                    <a:pt x="48344" y="35858"/>
                  </a:lnTo>
                  <a:lnTo>
                    <a:pt x="59630" y="54931"/>
                  </a:lnTo>
                  <a:lnTo>
                    <a:pt x="69441" y="98554"/>
                  </a:lnTo>
                  <a:lnTo>
                    <a:pt x="72348" y="148524"/>
                  </a:lnTo>
                  <a:lnTo>
                    <a:pt x="73209" y="197255"/>
                  </a:lnTo>
                  <a:lnTo>
                    <a:pt x="72241" y="218690"/>
                  </a:lnTo>
                  <a:lnTo>
                    <a:pt x="70345" y="219493"/>
                  </a:lnTo>
                  <a:lnTo>
                    <a:pt x="67911" y="216518"/>
                  </a:lnTo>
                  <a:lnTo>
                    <a:pt x="64486" y="189975"/>
                  </a:lnTo>
                  <a:lnTo>
                    <a:pt x="69060" y="135707"/>
                  </a:lnTo>
                  <a:lnTo>
                    <a:pt x="81086" y="77629"/>
                  </a:lnTo>
                  <a:lnTo>
                    <a:pt x="97846" y="32361"/>
                  </a:lnTo>
                  <a:lnTo>
                    <a:pt x="103793" y="21574"/>
                  </a:lnTo>
                  <a:lnTo>
                    <a:pt x="111267" y="15552"/>
                  </a:lnTo>
                  <a:lnTo>
                    <a:pt x="119759" y="12708"/>
                  </a:lnTo>
                  <a:lnTo>
                    <a:pt x="128930" y="11981"/>
                  </a:lnTo>
                  <a:lnTo>
                    <a:pt x="136213" y="17346"/>
                  </a:lnTo>
                  <a:lnTo>
                    <a:pt x="147426" y="38905"/>
                  </a:lnTo>
                  <a:lnTo>
                    <a:pt x="155751" y="100405"/>
                  </a:lnTo>
                  <a:lnTo>
                    <a:pt x="154276" y="162639"/>
                  </a:lnTo>
                  <a:lnTo>
                    <a:pt x="151554" y="184588"/>
                  </a:lnTo>
                  <a:lnTo>
                    <a:pt x="157800" y="2105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472460" y="2064500"/>
              <a:ext cx="75022" cy="156214"/>
            </a:xfrm>
            <a:custGeom>
              <a:avLst/>
              <a:gdLst/>
              <a:ahLst/>
              <a:cxnLst/>
              <a:rect l="0" t="0" r="0" b="0"/>
              <a:pathLst>
                <a:path w="75022" h="156214">
                  <a:moveTo>
                    <a:pt x="11850" y="30671"/>
                  </a:moveTo>
                  <a:lnTo>
                    <a:pt x="11850" y="8314"/>
                  </a:lnTo>
                  <a:lnTo>
                    <a:pt x="16530" y="2898"/>
                  </a:lnTo>
                  <a:lnTo>
                    <a:pt x="24329" y="457"/>
                  </a:lnTo>
                  <a:lnTo>
                    <a:pt x="34207" y="0"/>
                  </a:lnTo>
                  <a:lnTo>
                    <a:pt x="41963" y="4374"/>
                  </a:lnTo>
                  <a:lnTo>
                    <a:pt x="53700" y="21713"/>
                  </a:lnTo>
                  <a:lnTo>
                    <a:pt x="61295" y="57782"/>
                  </a:lnTo>
                  <a:lnTo>
                    <a:pt x="57956" y="98105"/>
                  </a:lnTo>
                  <a:lnTo>
                    <a:pt x="43969" y="134099"/>
                  </a:lnTo>
                  <a:lnTo>
                    <a:pt x="28465" y="149948"/>
                  </a:lnTo>
                  <a:lnTo>
                    <a:pt x="19417" y="155813"/>
                  </a:lnTo>
                  <a:lnTo>
                    <a:pt x="12216" y="156213"/>
                  </a:lnTo>
                  <a:lnTo>
                    <a:pt x="6245" y="152970"/>
                  </a:lnTo>
                  <a:lnTo>
                    <a:pt x="1094" y="147298"/>
                  </a:lnTo>
                  <a:lnTo>
                    <a:pt x="0" y="141178"/>
                  </a:lnTo>
                  <a:lnTo>
                    <a:pt x="1611" y="134758"/>
                  </a:lnTo>
                  <a:lnTo>
                    <a:pt x="5024" y="128138"/>
                  </a:lnTo>
                  <a:lnTo>
                    <a:pt x="11979" y="126064"/>
                  </a:lnTo>
                  <a:lnTo>
                    <a:pt x="64279" y="139780"/>
                  </a:lnTo>
                  <a:lnTo>
                    <a:pt x="72977" y="143505"/>
                  </a:lnTo>
                  <a:lnTo>
                    <a:pt x="75021" y="1464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673823" y="1937243"/>
              <a:ext cx="94758" cy="21058"/>
            </a:xfrm>
            <a:custGeom>
              <a:avLst/>
              <a:gdLst/>
              <a:ahLst/>
              <a:cxnLst/>
              <a:rect l="0" t="0" r="0" b="0"/>
              <a:pathLst>
                <a:path w="94758" h="21058">
                  <a:moveTo>
                    <a:pt x="0" y="21057"/>
                  </a:moveTo>
                  <a:lnTo>
                    <a:pt x="59941" y="4269"/>
                  </a:lnTo>
                  <a:lnTo>
                    <a:pt x="9475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684352" y="2032000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21057"/>
                  </a:moveTo>
                  <a:lnTo>
                    <a:pt x="28119" y="4390"/>
                  </a:ln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979150" y="1842487"/>
            <a:ext cx="379027" cy="521059"/>
            <a:chOff x="979150" y="1842487"/>
            <a:chExt cx="379027" cy="521059"/>
          </a:xfrm>
        </p:grpSpPr>
        <p:sp>
          <p:nvSpPr>
            <p:cNvPr id="26" name="Freeform 25"/>
            <p:cNvSpPr/>
            <p:nvPr/>
          </p:nvSpPr>
          <p:spPr>
            <a:xfrm>
              <a:off x="979150" y="1842487"/>
              <a:ext cx="21058" cy="294799"/>
            </a:xfrm>
            <a:custGeom>
              <a:avLst/>
              <a:gdLst/>
              <a:ahLst/>
              <a:cxnLst/>
              <a:rect l="0" t="0" r="0" b="0"/>
              <a:pathLst>
                <a:path w="21058" h="294799">
                  <a:moveTo>
                    <a:pt x="0" y="0"/>
                  </a:moveTo>
                  <a:lnTo>
                    <a:pt x="3119" y="57264"/>
                  </a:lnTo>
                  <a:lnTo>
                    <a:pt x="8333" y="106654"/>
                  </a:lnTo>
                  <a:lnTo>
                    <a:pt x="9878" y="158333"/>
                  </a:lnTo>
                  <a:lnTo>
                    <a:pt x="10336" y="207570"/>
                  </a:lnTo>
                  <a:lnTo>
                    <a:pt x="10490" y="266129"/>
                  </a:lnTo>
                  <a:lnTo>
                    <a:pt x="13631" y="282056"/>
                  </a:lnTo>
                  <a:lnTo>
                    <a:pt x="21057" y="2947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" name="Freeform 26"/>
            <p:cNvSpPr/>
            <p:nvPr/>
          </p:nvSpPr>
          <p:spPr>
            <a:xfrm>
              <a:off x="1000207" y="2137285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1084868" y="1842487"/>
              <a:ext cx="20625" cy="273741"/>
            </a:xfrm>
            <a:custGeom>
              <a:avLst/>
              <a:gdLst/>
              <a:ahLst/>
              <a:cxnLst/>
              <a:rect l="0" t="0" r="0" b="0"/>
              <a:pathLst>
                <a:path w="20625" h="273741">
                  <a:moveTo>
                    <a:pt x="10095" y="0"/>
                  </a:moveTo>
                  <a:lnTo>
                    <a:pt x="1762" y="48930"/>
                  </a:lnTo>
                  <a:lnTo>
                    <a:pt x="0" y="108061"/>
                  </a:lnTo>
                  <a:lnTo>
                    <a:pt x="822" y="170867"/>
                  </a:lnTo>
                  <a:lnTo>
                    <a:pt x="11037" y="222614"/>
                  </a:lnTo>
                  <a:lnTo>
                    <a:pt x="20624" y="2737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1244631" y="1958300"/>
              <a:ext cx="113546" cy="405246"/>
            </a:xfrm>
            <a:custGeom>
              <a:avLst/>
              <a:gdLst/>
              <a:ahLst/>
              <a:cxnLst/>
              <a:rect l="0" t="0" r="0" b="0"/>
              <a:pathLst>
                <a:path w="113546" h="405246">
                  <a:moveTo>
                    <a:pt x="71431" y="0"/>
                  </a:moveTo>
                  <a:lnTo>
                    <a:pt x="54663" y="5589"/>
                  </a:lnTo>
                  <a:lnTo>
                    <a:pt x="40192" y="17692"/>
                  </a:lnTo>
                  <a:lnTo>
                    <a:pt x="27131" y="35939"/>
                  </a:lnTo>
                  <a:lnTo>
                    <a:pt x="5387" y="93712"/>
                  </a:lnTo>
                  <a:lnTo>
                    <a:pt x="0" y="131622"/>
                  </a:lnTo>
                  <a:lnTo>
                    <a:pt x="3923" y="139221"/>
                  </a:lnTo>
                  <a:lnTo>
                    <a:pt x="11218" y="143116"/>
                  </a:lnTo>
                  <a:lnTo>
                    <a:pt x="20760" y="144544"/>
                  </a:lnTo>
                  <a:lnTo>
                    <a:pt x="29461" y="141986"/>
                  </a:lnTo>
                  <a:lnTo>
                    <a:pt x="45369" y="129785"/>
                  </a:lnTo>
                  <a:lnTo>
                    <a:pt x="67478" y="97596"/>
                  </a:lnTo>
                  <a:lnTo>
                    <a:pt x="77669" y="58423"/>
                  </a:lnTo>
                  <a:lnTo>
                    <a:pt x="81438" y="54157"/>
                  </a:lnTo>
                  <a:lnTo>
                    <a:pt x="86291" y="55992"/>
                  </a:lnTo>
                  <a:lnTo>
                    <a:pt x="91866" y="61894"/>
                  </a:lnTo>
                  <a:lnTo>
                    <a:pt x="98061" y="80931"/>
                  </a:lnTo>
                  <a:lnTo>
                    <a:pt x="102037" y="136869"/>
                  </a:lnTo>
                  <a:lnTo>
                    <a:pt x="102726" y="187043"/>
                  </a:lnTo>
                  <a:lnTo>
                    <a:pt x="102930" y="238954"/>
                  </a:lnTo>
                  <a:lnTo>
                    <a:pt x="100660" y="300491"/>
                  </a:lnTo>
                  <a:lnTo>
                    <a:pt x="83227" y="354588"/>
                  </a:lnTo>
                  <a:lnTo>
                    <a:pt x="62582" y="399415"/>
                  </a:lnTo>
                  <a:lnTo>
                    <a:pt x="56173" y="404317"/>
                  </a:lnTo>
                  <a:lnTo>
                    <a:pt x="49561" y="405245"/>
                  </a:lnTo>
                  <a:lnTo>
                    <a:pt x="42813" y="403525"/>
                  </a:lnTo>
                  <a:lnTo>
                    <a:pt x="38314" y="396528"/>
                  </a:lnTo>
                  <a:lnTo>
                    <a:pt x="33316" y="373157"/>
                  </a:lnTo>
                  <a:lnTo>
                    <a:pt x="38512" y="312833"/>
                  </a:lnTo>
                  <a:lnTo>
                    <a:pt x="54170" y="253673"/>
                  </a:lnTo>
                  <a:lnTo>
                    <a:pt x="82921" y="200172"/>
                  </a:lnTo>
                  <a:lnTo>
                    <a:pt x="113545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252683" y="2642653"/>
            <a:ext cx="505369" cy="316466"/>
            <a:chOff x="252683" y="2642653"/>
            <a:chExt cx="505369" cy="316466"/>
          </a:xfrm>
        </p:grpSpPr>
        <p:sp>
          <p:nvSpPr>
            <p:cNvPr id="31" name="Freeform 30"/>
            <p:cNvSpPr/>
            <p:nvPr/>
          </p:nvSpPr>
          <p:spPr>
            <a:xfrm>
              <a:off x="252683" y="2642653"/>
              <a:ext cx="184922" cy="231291"/>
            </a:xfrm>
            <a:custGeom>
              <a:avLst/>
              <a:gdLst/>
              <a:ahLst/>
              <a:cxnLst/>
              <a:rect l="0" t="0" r="0" b="0"/>
              <a:pathLst>
                <a:path w="184922" h="231291">
                  <a:moveTo>
                    <a:pt x="0" y="0"/>
                  </a:moveTo>
                  <a:lnTo>
                    <a:pt x="3120" y="42691"/>
                  </a:lnTo>
                  <a:lnTo>
                    <a:pt x="9065" y="95520"/>
                  </a:lnTo>
                  <a:lnTo>
                    <a:pt x="3004" y="153875"/>
                  </a:lnTo>
                  <a:lnTo>
                    <a:pt x="890" y="185842"/>
                  </a:lnTo>
                  <a:lnTo>
                    <a:pt x="1434" y="164118"/>
                  </a:lnTo>
                  <a:lnTo>
                    <a:pt x="11505" y="111144"/>
                  </a:lnTo>
                  <a:lnTo>
                    <a:pt x="24760" y="55879"/>
                  </a:lnTo>
                  <a:lnTo>
                    <a:pt x="37911" y="36143"/>
                  </a:lnTo>
                  <a:lnTo>
                    <a:pt x="46331" y="27605"/>
                  </a:lnTo>
                  <a:lnTo>
                    <a:pt x="54284" y="24252"/>
                  </a:lnTo>
                  <a:lnTo>
                    <a:pt x="61926" y="24357"/>
                  </a:lnTo>
                  <a:lnTo>
                    <a:pt x="69360" y="26766"/>
                  </a:lnTo>
                  <a:lnTo>
                    <a:pt x="75486" y="31882"/>
                  </a:lnTo>
                  <a:lnTo>
                    <a:pt x="85412" y="46925"/>
                  </a:lnTo>
                  <a:lnTo>
                    <a:pt x="100147" y="101989"/>
                  </a:lnTo>
                  <a:lnTo>
                    <a:pt x="102593" y="152011"/>
                  </a:lnTo>
                  <a:lnTo>
                    <a:pt x="93532" y="215077"/>
                  </a:lnTo>
                  <a:lnTo>
                    <a:pt x="89533" y="231290"/>
                  </a:lnTo>
                  <a:lnTo>
                    <a:pt x="102550" y="178213"/>
                  </a:lnTo>
                  <a:lnTo>
                    <a:pt x="112534" y="131052"/>
                  </a:lnTo>
                  <a:lnTo>
                    <a:pt x="122901" y="81204"/>
                  </a:lnTo>
                  <a:lnTo>
                    <a:pt x="134551" y="38618"/>
                  </a:lnTo>
                  <a:lnTo>
                    <a:pt x="145979" y="18723"/>
                  </a:lnTo>
                  <a:lnTo>
                    <a:pt x="151132" y="15991"/>
                  </a:lnTo>
                  <a:lnTo>
                    <a:pt x="155737" y="17680"/>
                  </a:lnTo>
                  <a:lnTo>
                    <a:pt x="163973" y="28914"/>
                  </a:lnTo>
                  <a:lnTo>
                    <a:pt x="171533" y="45606"/>
                  </a:lnTo>
                  <a:lnTo>
                    <a:pt x="177513" y="100559"/>
                  </a:lnTo>
                  <a:lnTo>
                    <a:pt x="181814" y="154567"/>
                  </a:lnTo>
                  <a:lnTo>
                    <a:pt x="184921" y="175151"/>
                  </a:lnTo>
                  <a:lnTo>
                    <a:pt x="178985" y="2000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484310" y="2773385"/>
              <a:ext cx="74271" cy="185734"/>
            </a:xfrm>
            <a:custGeom>
              <a:avLst/>
              <a:gdLst/>
              <a:ahLst/>
              <a:cxnLst/>
              <a:rect l="0" t="0" r="0" b="0"/>
              <a:pathLst>
                <a:path w="74271" h="185734">
                  <a:moveTo>
                    <a:pt x="10529" y="27195"/>
                  </a:moveTo>
                  <a:lnTo>
                    <a:pt x="16118" y="10427"/>
                  </a:lnTo>
                  <a:lnTo>
                    <a:pt x="22444" y="5488"/>
                  </a:lnTo>
                  <a:lnTo>
                    <a:pt x="41951" y="0"/>
                  </a:lnTo>
                  <a:lnTo>
                    <a:pt x="47854" y="2046"/>
                  </a:lnTo>
                  <a:lnTo>
                    <a:pt x="50620" y="6920"/>
                  </a:lnTo>
                  <a:lnTo>
                    <a:pt x="50574" y="21693"/>
                  </a:lnTo>
                  <a:lnTo>
                    <a:pt x="42801" y="49741"/>
                  </a:lnTo>
                  <a:lnTo>
                    <a:pt x="32281" y="69971"/>
                  </a:lnTo>
                  <a:lnTo>
                    <a:pt x="33219" y="76769"/>
                  </a:lnTo>
                  <a:lnTo>
                    <a:pt x="38524" y="81301"/>
                  </a:lnTo>
                  <a:lnTo>
                    <a:pt x="54557" y="88677"/>
                  </a:lnTo>
                  <a:lnTo>
                    <a:pt x="69481" y="99754"/>
                  </a:lnTo>
                  <a:lnTo>
                    <a:pt x="73227" y="108323"/>
                  </a:lnTo>
                  <a:lnTo>
                    <a:pt x="74270" y="130322"/>
                  </a:lnTo>
                  <a:lnTo>
                    <a:pt x="62690" y="163426"/>
                  </a:lnTo>
                  <a:lnTo>
                    <a:pt x="47750" y="178599"/>
                  </a:lnTo>
                  <a:lnTo>
                    <a:pt x="38852" y="184283"/>
                  </a:lnTo>
                  <a:lnTo>
                    <a:pt x="30581" y="185733"/>
                  </a:lnTo>
                  <a:lnTo>
                    <a:pt x="22727" y="184360"/>
                  </a:lnTo>
                  <a:lnTo>
                    <a:pt x="0" y="17459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" name="Freeform 32"/>
            <p:cNvSpPr/>
            <p:nvPr/>
          </p:nvSpPr>
          <p:spPr>
            <a:xfrm>
              <a:off x="673823" y="2684766"/>
              <a:ext cx="84229" cy="5591"/>
            </a:xfrm>
            <a:custGeom>
              <a:avLst/>
              <a:gdLst/>
              <a:ahLst/>
              <a:cxnLst/>
              <a:rect l="0" t="0" r="0" b="0"/>
              <a:pathLst>
                <a:path w="84229" h="5591">
                  <a:moveTo>
                    <a:pt x="0" y="0"/>
                  </a:moveTo>
                  <a:lnTo>
                    <a:pt x="16768" y="5590"/>
                  </a:lnTo>
                  <a:lnTo>
                    <a:pt x="34359" y="5214"/>
                  </a:lnTo>
                  <a:lnTo>
                    <a:pt x="842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694880" y="2758466"/>
              <a:ext cx="42115" cy="10529"/>
            </a:xfrm>
            <a:custGeom>
              <a:avLst/>
              <a:gdLst/>
              <a:ahLst/>
              <a:cxnLst/>
              <a:rect l="0" t="0" r="0" b="0"/>
              <a:pathLst>
                <a:path w="42115" h="10529">
                  <a:moveTo>
                    <a:pt x="0" y="10528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94797" y="2620884"/>
            <a:ext cx="1266971" cy="1211490"/>
            <a:chOff x="294797" y="2620884"/>
            <a:chExt cx="1266971" cy="1211490"/>
          </a:xfrm>
        </p:grpSpPr>
        <p:sp>
          <p:nvSpPr>
            <p:cNvPr id="36" name="Freeform 35"/>
            <p:cNvSpPr/>
            <p:nvPr/>
          </p:nvSpPr>
          <p:spPr>
            <a:xfrm>
              <a:off x="966884" y="2620884"/>
              <a:ext cx="141657" cy="262208"/>
            </a:xfrm>
            <a:custGeom>
              <a:avLst/>
              <a:gdLst/>
              <a:ahLst/>
              <a:cxnLst/>
              <a:rect l="0" t="0" r="0" b="0"/>
              <a:pathLst>
                <a:path w="141657" h="262208">
                  <a:moveTo>
                    <a:pt x="128079" y="42825"/>
                  </a:moveTo>
                  <a:lnTo>
                    <a:pt x="122490" y="26058"/>
                  </a:lnTo>
                  <a:lnTo>
                    <a:pt x="110387" y="11587"/>
                  </a:lnTo>
                  <a:lnTo>
                    <a:pt x="102247" y="4452"/>
                  </a:lnTo>
                  <a:lnTo>
                    <a:pt x="93310" y="865"/>
                  </a:lnTo>
                  <a:lnTo>
                    <a:pt x="74022" y="0"/>
                  </a:lnTo>
                  <a:lnTo>
                    <a:pt x="43432" y="6090"/>
                  </a:lnTo>
                  <a:lnTo>
                    <a:pt x="17731" y="20892"/>
                  </a:lnTo>
                  <a:lnTo>
                    <a:pt x="5726" y="36587"/>
                  </a:lnTo>
                  <a:lnTo>
                    <a:pt x="887" y="45685"/>
                  </a:lnTo>
                  <a:lnTo>
                    <a:pt x="0" y="54091"/>
                  </a:lnTo>
                  <a:lnTo>
                    <a:pt x="5255" y="69669"/>
                  </a:lnTo>
                  <a:lnTo>
                    <a:pt x="18508" y="81272"/>
                  </a:lnTo>
                  <a:lnTo>
                    <a:pt x="72966" y="110409"/>
                  </a:lnTo>
                  <a:lnTo>
                    <a:pt x="105120" y="132001"/>
                  </a:lnTo>
                  <a:lnTo>
                    <a:pt x="128816" y="160105"/>
                  </a:lnTo>
                  <a:lnTo>
                    <a:pt x="139325" y="180347"/>
                  </a:lnTo>
                  <a:lnTo>
                    <a:pt x="141656" y="204162"/>
                  </a:lnTo>
                  <a:lnTo>
                    <a:pt x="137623" y="229174"/>
                  </a:lnTo>
                  <a:lnTo>
                    <a:pt x="128032" y="251989"/>
                  </a:lnTo>
                  <a:lnTo>
                    <a:pt x="119859" y="258307"/>
                  </a:lnTo>
                  <a:lnTo>
                    <a:pt x="98299" y="262207"/>
                  </a:lnTo>
                  <a:lnTo>
                    <a:pt x="89509" y="259270"/>
                  </a:lnTo>
                  <a:lnTo>
                    <a:pt x="76622" y="246648"/>
                  </a:lnTo>
                  <a:lnTo>
                    <a:pt x="70114" y="226220"/>
                  </a:lnTo>
                  <a:lnTo>
                    <a:pt x="68392" y="201543"/>
                  </a:lnTo>
                  <a:lnTo>
                    <a:pt x="75169" y="161343"/>
                  </a:lnTo>
                  <a:lnTo>
                    <a:pt x="91475" y="122135"/>
                  </a:lnTo>
                  <a:lnTo>
                    <a:pt x="132486" y="62322"/>
                  </a:lnTo>
                  <a:lnTo>
                    <a:pt x="138608" y="533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1189720" y="2821637"/>
              <a:ext cx="1" cy="10529"/>
            </a:xfrm>
            <a:custGeom>
              <a:avLst/>
              <a:gdLst/>
              <a:ahLst/>
              <a:cxnLst/>
              <a:rect l="0" t="0" r="0" b="0"/>
              <a:pathLst>
                <a:path w="1" h="10529">
                  <a:moveTo>
                    <a:pt x="0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1243826" y="2653181"/>
              <a:ext cx="111499" cy="210443"/>
            </a:xfrm>
            <a:custGeom>
              <a:avLst/>
              <a:gdLst/>
              <a:ahLst/>
              <a:cxnLst/>
              <a:rect l="0" t="0" r="0" b="0"/>
              <a:pathLst>
                <a:path w="111499" h="210443">
                  <a:moveTo>
                    <a:pt x="9065" y="31585"/>
                  </a:moveTo>
                  <a:lnTo>
                    <a:pt x="3476" y="90202"/>
                  </a:lnTo>
                  <a:lnTo>
                    <a:pt x="0" y="136171"/>
                  </a:lnTo>
                  <a:lnTo>
                    <a:pt x="5426" y="163466"/>
                  </a:lnTo>
                  <a:lnTo>
                    <a:pt x="16806" y="186125"/>
                  </a:lnTo>
                  <a:lnTo>
                    <a:pt x="33562" y="203995"/>
                  </a:lnTo>
                  <a:lnTo>
                    <a:pt x="42944" y="208526"/>
                  </a:lnTo>
                  <a:lnTo>
                    <a:pt x="62727" y="210442"/>
                  </a:lnTo>
                  <a:lnTo>
                    <a:pt x="71746" y="206975"/>
                  </a:lnTo>
                  <a:lnTo>
                    <a:pt x="88006" y="193764"/>
                  </a:lnTo>
                  <a:lnTo>
                    <a:pt x="104724" y="161007"/>
                  </a:lnTo>
                  <a:lnTo>
                    <a:pt x="111498" y="110487"/>
                  </a:lnTo>
                  <a:lnTo>
                    <a:pt x="107916" y="56653"/>
                  </a:lnTo>
                  <a:lnTo>
                    <a:pt x="93856" y="14836"/>
                  </a:lnTo>
                  <a:lnTo>
                    <a:pt x="86649" y="7551"/>
                  </a:lnTo>
                  <a:lnTo>
                    <a:pt x="78335" y="3864"/>
                  </a:lnTo>
                  <a:lnTo>
                    <a:pt x="5117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1435621" y="2737409"/>
              <a:ext cx="126147" cy="368941"/>
            </a:xfrm>
            <a:custGeom>
              <a:avLst/>
              <a:gdLst/>
              <a:ahLst/>
              <a:cxnLst/>
              <a:rect l="0" t="0" r="0" b="0"/>
              <a:pathLst>
                <a:path w="126147" h="368941">
                  <a:moveTo>
                    <a:pt x="59425" y="0"/>
                  </a:moveTo>
                  <a:lnTo>
                    <a:pt x="42658" y="11178"/>
                  </a:lnTo>
                  <a:lnTo>
                    <a:pt x="31306" y="26025"/>
                  </a:lnTo>
                  <a:lnTo>
                    <a:pt x="4683" y="82759"/>
                  </a:lnTo>
                  <a:lnTo>
                    <a:pt x="0" y="109701"/>
                  </a:lnTo>
                  <a:lnTo>
                    <a:pt x="2261" y="119928"/>
                  </a:lnTo>
                  <a:lnTo>
                    <a:pt x="7278" y="127915"/>
                  </a:lnTo>
                  <a:lnTo>
                    <a:pt x="14132" y="134410"/>
                  </a:lnTo>
                  <a:lnTo>
                    <a:pt x="21041" y="136400"/>
                  </a:lnTo>
                  <a:lnTo>
                    <a:pt x="27986" y="135387"/>
                  </a:lnTo>
                  <a:lnTo>
                    <a:pt x="34956" y="132372"/>
                  </a:lnTo>
                  <a:lnTo>
                    <a:pt x="48940" y="116544"/>
                  </a:lnTo>
                  <a:lnTo>
                    <a:pt x="66847" y="81325"/>
                  </a:lnTo>
                  <a:lnTo>
                    <a:pt x="76442" y="41254"/>
                  </a:lnTo>
                  <a:lnTo>
                    <a:pt x="77517" y="23014"/>
                  </a:lnTo>
                  <a:lnTo>
                    <a:pt x="76165" y="24702"/>
                  </a:lnTo>
                  <a:lnTo>
                    <a:pt x="74095" y="30506"/>
                  </a:lnTo>
                  <a:lnTo>
                    <a:pt x="79177" y="83018"/>
                  </a:lnTo>
                  <a:lnTo>
                    <a:pt x="86985" y="137292"/>
                  </a:lnTo>
                  <a:lnTo>
                    <a:pt x="93335" y="195619"/>
                  </a:lnTo>
                  <a:lnTo>
                    <a:pt x="108864" y="252101"/>
                  </a:lnTo>
                  <a:lnTo>
                    <a:pt x="126146" y="310839"/>
                  </a:lnTo>
                  <a:lnTo>
                    <a:pt x="125468" y="345954"/>
                  </a:lnTo>
                  <a:lnTo>
                    <a:pt x="121001" y="354639"/>
                  </a:lnTo>
                  <a:lnTo>
                    <a:pt x="106680" y="367407"/>
                  </a:lnTo>
                  <a:lnTo>
                    <a:pt x="97947" y="368940"/>
                  </a:lnTo>
                  <a:lnTo>
                    <a:pt x="78886" y="364405"/>
                  </a:lnTo>
                  <a:lnTo>
                    <a:pt x="54013" y="348697"/>
                  </a:lnTo>
                  <a:lnTo>
                    <a:pt x="42202" y="332791"/>
                  </a:lnTo>
                  <a:lnTo>
                    <a:pt x="37414" y="323636"/>
                  </a:lnTo>
                  <a:lnTo>
                    <a:pt x="37732" y="311684"/>
                  </a:lnTo>
                  <a:lnTo>
                    <a:pt x="53778" y="270425"/>
                  </a:lnTo>
                  <a:lnTo>
                    <a:pt x="80482" y="2316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94797" y="3327005"/>
              <a:ext cx="178986" cy="360501"/>
            </a:xfrm>
            <a:custGeom>
              <a:avLst/>
              <a:gdLst/>
              <a:ahLst/>
              <a:cxnLst/>
              <a:rect l="0" t="0" r="0" b="0"/>
              <a:pathLst>
                <a:path w="178986" h="360501">
                  <a:moveTo>
                    <a:pt x="0" y="73699"/>
                  </a:moveTo>
                  <a:lnTo>
                    <a:pt x="17959" y="128744"/>
                  </a:lnTo>
                  <a:lnTo>
                    <a:pt x="35150" y="188212"/>
                  </a:lnTo>
                  <a:lnTo>
                    <a:pt x="52650" y="241984"/>
                  </a:lnTo>
                  <a:lnTo>
                    <a:pt x="71361" y="295945"/>
                  </a:lnTo>
                  <a:lnTo>
                    <a:pt x="96803" y="356502"/>
                  </a:lnTo>
                  <a:lnTo>
                    <a:pt x="100800" y="360500"/>
                  </a:lnTo>
                  <a:lnTo>
                    <a:pt x="104635" y="359657"/>
                  </a:lnTo>
                  <a:lnTo>
                    <a:pt x="108361" y="355584"/>
                  </a:lnTo>
                  <a:lnTo>
                    <a:pt x="117952" y="297488"/>
                  </a:lnTo>
                  <a:lnTo>
                    <a:pt x="130274" y="247626"/>
                  </a:lnTo>
                  <a:lnTo>
                    <a:pt x="140506" y="189834"/>
                  </a:lnTo>
                  <a:lnTo>
                    <a:pt x="154443" y="127055"/>
                  </a:lnTo>
                  <a:lnTo>
                    <a:pt x="164954" y="73131"/>
                  </a:lnTo>
                  <a:lnTo>
                    <a:pt x="175867" y="21161"/>
                  </a:lnTo>
                  <a:lnTo>
                    <a:pt x="1789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505367" y="3695502"/>
              <a:ext cx="10530" cy="136872"/>
            </a:xfrm>
            <a:custGeom>
              <a:avLst/>
              <a:gdLst/>
              <a:ahLst/>
              <a:cxnLst/>
              <a:rect l="0" t="0" r="0" b="0"/>
              <a:pathLst>
                <a:path w="10530" h="136872">
                  <a:moveTo>
                    <a:pt x="10529" y="0"/>
                  </a:moveTo>
                  <a:lnTo>
                    <a:pt x="7409" y="54145"/>
                  </a:lnTo>
                  <a:lnTo>
                    <a:pt x="1464" y="109092"/>
                  </a:lnTo>
                  <a:lnTo>
                    <a:pt x="0" y="1368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536953" y="3263834"/>
              <a:ext cx="19294" cy="136871"/>
            </a:xfrm>
            <a:custGeom>
              <a:avLst/>
              <a:gdLst/>
              <a:ahLst/>
              <a:cxnLst/>
              <a:rect l="0" t="0" r="0" b="0"/>
              <a:pathLst>
                <a:path w="19294" h="136871">
                  <a:moveTo>
                    <a:pt x="0" y="0"/>
                  </a:moveTo>
                  <a:lnTo>
                    <a:pt x="11178" y="11178"/>
                  </a:lnTo>
                  <a:lnTo>
                    <a:pt x="13547" y="32264"/>
                  </a:lnTo>
                  <a:lnTo>
                    <a:pt x="9756" y="93676"/>
                  </a:lnTo>
                  <a:lnTo>
                    <a:pt x="7674" y="94036"/>
                  </a:lnTo>
                  <a:lnTo>
                    <a:pt x="5116" y="90767"/>
                  </a:lnTo>
                  <a:lnTo>
                    <a:pt x="5393" y="77775"/>
                  </a:lnTo>
                  <a:lnTo>
                    <a:pt x="15103" y="35250"/>
                  </a:lnTo>
                  <a:lnTo>
                    <a:pt x="17088" y="32858"/>
                  </a:lnTo>
                  <a:lnTo>
                    <a:pt x="19293" y="45800"/>
                  </a:lnTo>
                  <a:lnTo>
                    <a:pt x="12491" y="98361"/>
                  </a:lnTo>
                  <a:lnTo>
                    <a:pt x="10528" y="1368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768580" y="3463875"/>
              <a:ext cx="84229" cy="10530"/>
            </a:xfrm>
            <a:custGeom>
              <a:avLst/>
              <a:gdLst/>
              <a:ahLst/>
              <a:cxnLst/>
              <a:rect l="0" t="0" r="0" b="0"/>
              <a:pathLst>
                <a:path w="84229" h="10530">
                  <a:moveTo>
                    <a:pt x="0" y="10529"/>
                  </a:moveTo>
                  <a:lnTo>
                    <a:pt x="37478" y="2195"/>
                  </a:lnTo>
                  <a:lnTo>
                    <a:pt x="842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" name="Freeform 43"/>
            <p:cNvSpPr/>
            <p:nvPr/>
          </p:nvSpPr>
          <p:spPr>
            <a:xfrm>
              <a:off x="800165" y="3537575"/>
              <a:ext cx="31587" cy="10529"/>
            </a:xfrm>
            <a:custGeom>
              <a:avLst/>
              <a:gdLst/>
              <a:ahLst/>
              <a:cxnLst/>
              <a:rect l="0" t="0" r="0" b="0"/>
              <a:pathLst>
                <a:path w="31587" h="10529">
                  <a:moveTo>
                    <a:pt x="0" y="0"/>
                  </a:moveTo>
                  <a:lnTo>
                    <a:pt x="31586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043784" y="3421761"/>
            <a:ext cx="686343" cy="347442"/>
            <a:chOff x="1043784" y="3421761"/>
            <a:chExt cx="686343" cy="347442"/>
          </a:xfrm>
        </p:grpSpPr>
        <p:sp>
          <p:nvSpPr>
            <p:cNvPr id="46" name="Freeform 45"/>
            <p:cNvSpPr/>
            <p:nvPr/>
          </p:nvSpPr>
          <p:spPr>
            <a:xfrm>
              <a:off x="1043784" y="3432290"/>
              <a:ext cx="124880" cy="151830"/>
            </a:xfrm>
            <a:custGeom>
              <a:avLst/>
              <a:gdLst/>
              <a:ahLst/>
              <a:cxnLst/>
              <a:rect l="0" t="0" r="0" b="0"/>
              <a:pathLst>
                <a:path w="124880" h="151830">
                  <a:moveTo>
                    <a:pt x="9065" y="0"/>
                  </a:moveTo>
                  <a:lnTo>
                    <a:pt x="3476" y="62092"/>
                  </a:lnTo>
                  <a:lnTo>
                    <a:pt x="0" y="100026"/>
                  </a:lnTo>
                  <a:lnTo>
                    <a:pt x="5426" y="124004"/>
                  </a:lnTo>
                  <a:lnTo>
                    <a:pt x="10149" y="135312"/>
                  </a:lnTo>
                  <a:lnTo>
                    <a:pt x="17976" y="142851"/>
                  </a:lnTo>
                  <a:lnTo>
                    <a:pt x="39152" y="151226"/>
                  </a:lnTo>
                  <a:lnTo>
                    <a:pt x="61042" y="151829"/>
                  </a:lnTo>
                  <a:lnTo>
                    <a:pt x="115462" y="139455"/>
                  </a:lnTo>
                  <a:lnTo>
                    <a:pt x="124879" y="1368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1132113" y="3421761"/>
              <a:ext cx="26022" cy="326385"/>
            </a:xfrm>
            <a:custGeom>
              <a:avLst/>
              <a:gdLst/>
              <a:ahLst/>
              <a:cxnLst/>
              <a:rect l="0" t="0" r="0" b="0"/>
              <a:pathLst>
                <a:path w="26022" h="326385">
                  <a:moveTo>
                    <a:pt x="26021" y="0"/>
                  </a:moveTo>
                  <a:lnTo>
                    <a:pt x="9233" y="58554"/>
                  </a:lnTo>
                  <a:lnTo>
                    <a:pt x="5059" y="113536"/>
                  </a:lnTo>
                  <a:lnTo>
                    <a:pt x="0" y="169046"/>
                  </a:lnTo>
                  <a:lnTo>
                    <a:pt x="3494" y="216984"/>
                  </a:lnTo>
                  <a:lnTo>
                    <a:pt x="4528" y="269402"/>
                  </a:lnTo>
                  <a:lnTo>
                    <a:pt x="7955" y="305211"/>
                  </a:lnTo>
                  <a:lnTo>
                    <a:pt x="15493" y="3263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1189720" y="3431530"/>
              <a:ext cx="136871" cy="295559"/>
            </a:xfrm>
            <a:custGeom>
              <a:avLst/>
              <a:gdLst/>
              <a:ahLst/>
              <a:cxnLst/>
              <a:rect l="0" t="0" r="0" b="0"/>
              <a:pathLst>
                <a:path w="136871" h="295559">
                  <a:moveTo>
                    <a:pt x="0" y="63931"/>
                  </a:moveTo>
                  <a:lnTo>
                    <a:pt x="29308" y="25558"/>
                  </a:lnTo>
                  <a:lnTo>
                    <a:pt x="55087" y="4338"/>
                  </a:lnTo>
                  <a:lnTo>
                    <a:pt x="64801" y="805"/>
                  </a:lnTo>
                  <a:lnTo>
                    <a:pt x="84952" y="0"/>
                  </a:lnTo>
                  <a:lnTo>
                    <a:pt x="94069" y="3763"/>
                  </a:lnTo>
                  <a:lnTo>
                    <a:pt x="110439" y="17302"/>
                  </a:lnTo>
                  <a:lnTo>
                    <a:pt x="119274" y="38138"/>
                  </a:lnTo>
                  <a:lnTo>
                    <a:pt x="124946" y="95231"/>
                  </a:lnTo>
                  <a:lnTo>
                    <a:pt x="120339" y="145605"/>
                  </a:lnTo>
                  <a:lnTo>
                    <a:pt x="99896" y="204283"/>
                  </a:lnTo>
                  <a:lnTo>
                    <a:pt x="60844" y="254133"/>
                  </a:lnTo>
                  <a:lnTo>
                    <a:pt x="30896" y="279645"/>
                  </a:lnTo>
                  <a:lnTo>
                    <a:pt x="22937" y="281439"/>
                  </a:lnTo>
                  <a:lnTo>
                    <a:pt x="16461" y="279126"/>
                  </a:lnTo>
                  <a:lnTo>
                    <a:pt x="10974" y="274075"/>
                  </a:lnTo>
                  <a:lnTo>
                    <a:pt x="9655" y="267198"/>
                  </a:lnTo>
                  <a:lnTo>
                    <a:pt x="14430" y="250198"/>
                  </a:lnTo>
                  <a:lnTo>
                    <a:pt x="27470" y="237183"/>
                  </a:lnTo>
                  <a:lnTo>
                    <a:pt x="35861" y="232075"/>
                  </a:lnTo>
                  <a:lnTo>
                    <a:pt x="54543" y="229519"/>
                  </a:lnTo>
                  <a:lnTo>
                    <a:pt x="64438" y="230474"/>
                  </a:lnTo>
                  <a:lnTo>
                    <a:pt x="81671" y="237776"/>
                  </a:lnTo>
                  <a:lnTo>
                    <a:pt x="111799" y="261527"/>
                  </a:lnTo>
                  <a:lnTo>
                    <a:pt x="136870" y="2955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1404752" y="3579689"/>
              <a:ext cx="111352" cy="168457"/>
            </a:xfrm>
            <a:custGeom>
              <a:avLst/>
              <a:gdLst/>
              <a:ahLst/>
              <a:cxnLst/>
              <a:rect l="0" t="0" r="0" b="0"/>
              <a:pathLst>
                <a:path w="111352" h="168457">
                  <a:moveTo>
                    <a:pt x="6066" y="0"/>
                  </a:moveTo>
                  <a:lnTo>
                    <a:pt x="6066" y="48931"/>
                  </a:lnTo>
                  <a:lnTo>
                    <a:pt x="0" y="104579"/>
                  </a:lnTo>
                  <a:lnTo>
                    <a:pt x="10626" y="56565"/>
                  </a:lnTo>
                  <a:lnTo>
                    <a:pt x="14955" y="50578"/>
                  </a:lnTo>
                  <a:lnTo>
                    <a:pt x="20181" y="48926"/>
                  </a:lnTo>
                  <a:lnTo>
                    <a:pt x="26004" y="50165"/>
                  </a:lnTo>
                  <a:lnTo>
                    <a:pt x="31057" y="56840"/>
                  </a:lnTo>
                  <a:lnTo>
                    <a:pt x="39790" y="79854"/>
                  </a:lnTo>
                  <a:lnTo>
                    <a:pt x="41332" y="103341"/>
                  </a:lnTo>
                  <a:lnTo>
                    <a:pt x="40457" y="118459"/>
                  </a:lnTo>
                  <a:lnTo>
                    <a:pt x="41862" y="117577"/>
                  </a:lnTo>
                  <a:lnTo>
                    <a:pt x="46542" y="104899"/>
                  </a:lnTo>
                  <a:lnTo>
                    <a:pt x="62198" y="52219"/>
                  </a:lnTo>
                  <a:lnTo>
                    <a:pt x="68054" y="38322"/>
                  </a:lnTo>
                  <a:lnTo>
                    <a:pt x="74297" y="32567"/>
                  </a:lnTo>
                  <a:lnTo>
                    <a:pt x="80800" y="32240"/>
                  </a:lnTo>
                  <a:lnTo>
                    <a:pt x="87474" y="35531"/>
                  </a:lnTo>
                  <a:lnTo>
                    <a:pt x="98009" y="51666"/>
                  </a:lnTo>
                  <a:lnTo>
                    <a:pt x="105422" y="75605"/>
                  </a:lnTo>
                  <a:lnTo>
                    <a:pt x="108424" y="120797"/>
                  </a:lnTo>
                  <a:lnTo>
                    <a:pt x="104765" y="158494"/>
                  </a:lnTo>
                  <a:lnTo>
                    <a:pt x="105790" y="162984"/>
                  </a:lnTo>
                  <a:lnTo>
                    <a:pt x="111351" y="1684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1589803" y="3421761"/>
              <a:ext cx="10529" cy="347442"/>
            </a:xfrm>
            <a:custGeom>
              <a:avLst/>
              <a:gdLst/>
              <a:ahLst/>
              <a:cxnLst/>
              <a:rect l="0" t="0" r="0" b="0"/>
              <a:pathLst>
                <a:path w="10529" h="347442">
                  <a:moveTo>
                    <a:pt x="10528" y="0"/>
                  </a:moveTo>
                  <a:lnTo>
                    <a:pt x="4939" y="62093"/>
                  </a:lnTo>
                  <a:lnTo>
                    <a:pt x="975" y="113477"/>
                  </a:lnTo>
                  <a:lnTo>
                    <a:pt x="192" y="168688"/>
                  </a:lnTo>
                  <a:lnTo>
                    <a:pt x="38" y="224654"/>
                  </a:lnTo>
                  <a:lnTo>
                    <a:pt x="7" y="288005"/>
                  </a:lnTo>
                  <a:lnTo>
                    <a:pt x="0" y="3474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1610860" y="3537575"/>
              <a:ext cx="119267" cy="200042"/>
            </a:xfrm>
            <a:custGeom>
              <a:avLst/>
              <a:gdLst/>
              <a:ahLst/>
              <a:cxnLst/>
              <a:rect l="0" t="0" r="0" b="0"/>
              <a:pathLst>
                <a:path w="119267" h="200042">
                  <a:moveTo>
                    <a:pt x="115813" y="0"/>
                  </a:moveTo>
                  <a:lnTo>
                    <a:pt x="78727" y="52705"/>
                  </a:lnTo>
                  <a:lnTo>
                    <a:pt x="60726" y="68658"/>
                  </a:lnTo>
                  <a:lnTo>
                    <a:pt x="59201" y="75018"/>
                  </a:lnTo>
                  <a:lnTo>
                    <a:pt x="62864" y="80427"/>
                  </a:lnTo>
                  <a:lnTo>
                    <a:pt x="79412" y="89558"/>
                  </a:lnTo>
                  <a:lnTo>
                    <a:pt x="102364" y="97515"/>
                  </a:lnTo>
                  <a:lnTo>
                    <a:pt x="110357" y="104784"/>
                  </a:lnTo>
                  <a:lnTo>
                    <a:pt x="119237" y="125339"/>
                  </a:lnTo>
                  <a:lnTo>
                    <a:pt x="119266" y="135032"/>
                  </a:lnTo>
                  <a:lnTo>
                    <a:pt x="113058" y="152041"/>
                  </a:lnTo>
                  <a:lnTo>
                    <a:pt x="93142" y="164280"/>
                  </a:lnTo>
                  <a:lnTo>
                    <a:pt x="38285" y="187258"/>
                  </a:lnTo>
                  <a:lnTo>
                    <a:pt x="0" y="2000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26383" y="4127171"/>
            <a:ext cx="494840" cy="495376"/>
            <a:chOff x="326383" y="4127171"/>
            <a:chExt cx="494840" cy="495376"/>
          </a:xfrm>
        </p:grpSpPr>
        <p:sp>
          <p:nvSpPr>
            <p:cNvPr id="53" name="Freeform 52"/>
            <p:cNvSpPr/>
            <p:nvPr/>
          </p:nvSpPr>
          <p:spPr>
            <a:xfrm>
              <a:off x="326383" y="4169285"/>
              <a:ext cx="126343" cy="299444"/>
            </a:xfrm>
            <a:custGeom>
              <a:avLst/>
              <a:gdLst/>
              <a:ahLst/>
              <a:cxnLst/>
              <a:rect l="0" t="0" r="0" b="0"/>
              <a:pathLst>
                <a:path w="126343" h="299444">
                  <a:moveTo>
                    <a:pt x="0" y="31585"/>
                  </a:moveTo>
                  <a:lnTo>
                    <a:pt x="14654" y="86726"/>
                  </a:lnTo>
                  <a:lnTo>
                    <a:pt x="20962" y="142520"/>
                  </a:lnTo>
                  <a:lnTo>
                    <a:pt x="35545" y="199399"/>
                  </a:lnTo>
                  <a:lnTo>
                    <a:pt x="52702" y="255718"/>
                  </a:lnTo>
                  <a:lnTo>
                    <a:pt x="60858" y="279769"/>
                  </a:lnTo>
                  <a:lnTo>
                    <a:pt x="72281" y="298257"/>
                  </a:lnTo>
                  <a:lnTo>
                    <a:pt x="77433" y="299443"/>
                  </a:lnTo>
                  <a:lnTo>
                    <a:pt x="82038" y="295555"/>
                  </a:lnTo>
                  <a:lnTo>
                    <a:pt x="86277" y="288284"/>
                  </a:lnTo>
                  <a:lnTo>
                    <a:pt x="87868" y="270845"/>
                  </a:lnTo>
                  <a:lnTo>
                    <a:pt x="87016" y="251397"/>
                  </a:lnTo>
                  <a:lnTo>
                    <a:pt x="92881" y="200957"/>
                  </a:lnTo>
                  <a:lnTo>
                    <a:pt x="99975" y="141210"/>
                  </a:lnTo>
                  <a:lnTo>
                    <a:pt x="105406" y="79972"/>
                  </a:lnTo>
                  <a:lnTo>
                    <a:pt x="116531" y="27842"/>
                  </a:lnTo>
                  <a:lnTo>
                    <a:pt x="1263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" name="Freeform 53"/>
            <p:cNvSpPr/>
            <p:nvPr/>
          </p:nvSpPr>
          <p:spPr>
            <a:xfrm>
              <a:off x="455116" y="4475526"/>
              <a:ext cx="106157" cy="147021"/>
            </a:xfrm>
            <a:custGeom>
              <a:avLst/>
              <a:gdLst/>
              <a:ahLst/>
              <a:cxnLst/>
              <a:rect l="0" t="0" r="0" b="0"/>
              <a:pathLst>
                <a:path w="106157" h="147021">
                  <a:moveTo>
                    <a:pt x="71308" y="30671"/>
                  </a:moveTo>
                  <a:lnTo>
                    <a:pt x="71308" y="8314"/>
                  </a:lnTo>
                  <a:lnTo>
                    <a:pt x="74818" y="2898"/>
                  </a:lnTo>
                  <a:lnTo>
                    <a:pt x="80667" y="457"/>
                  </a:lnTo>
                  <a:lnTo>
                    <a:pt x="88076" y="0"/>
                  </a:lnTo>
                  <a:lnTo>
                    <a:pt x="94185" y="3204"/>
                  </a:lnTo>
                  <a:lnTo>
                    <a:pt x="104093" y="16124"/>
                  </a:lnTo>
                  <a:lnTo>
                    <a:pt x="106156" y="39803"/>
                  </a:lnTo>
                  <a:lnTo>
                    <a:pt x="97949" y="91486"/>
                  </a:lnTo>
                  <a:lnTo>
                    <a:pt x="82841" y="119140"/>
                  </a:lnTo>
                  <a:lnTo>
                    <a:pt x="57958" y="142151"/>
                  </a:lnTo>
                  <a:lnTo>
                    <a:pt x="48370" y="145935"/>
                  </a:lnTo>
                  <a:lnTo>
                    <a:pt x="28358" y="147020"/>
                  </a:lnTo>
                  <a:lnTo>
                    <a:pt x="10885" y="140483"/>
                  </a:lnTo>
                  <a:lnTo>
                    <a:pt x="2950" y="135465"/>
                  </a:lnTo>
                  <a:lnTo>
                    <a:pt x="0" y="128609"/>
                  </a:lnTo>
                  <a:lnTo>
                    <a:pt x="373" y="120529"/>
                  </a:lnTo>
                  <a:lnTo>
                    <a:pt x="2961" y="111633"/>
                  </a:lnTo>
                  <a:lnTo>
                    <a:pt x="9366" y="105703"/>
                  </a:lnTo>
                  <a:lnTo>
                    <a:pt x="28960" y="99113"/>
                  </a:lnTo>
                  <a:lnTo>
                    <a:pt x="38397" y="99695"/>
                  </a:lnTo>
                  <a:lnTo>
                    <a:pt x="92365" y="1254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515896" y="4127171"/>
              <a:ext cx="31586" cy="136871"/>
            </a:xfrm>
            <a:custGeom>
              <a:avLst/>
              <a:gdLst/>
              <a:ahLst/>
              <a:cxnLst/>
              <a:rect l="0" t="0" r="0" b="0"/>
              <a:pathLst>
                <a:path w="31586" h="136871">
                  <a:moveTo>
                    <a:pt x="31585" y="0"/>
                  </a:moveTo>
                  <a:lnTo>
                    <a:pt x="23252" y="37478"/>
                  </a:lnTo>
                  <a:lnTo>
                    <a:pt x="21346" y="93193"/>
                  </a:lnTo>
                  <a:lnTo>
                    <a:pt x="22312" y="76875"/>
                  </a:lnTo>
                  <a:lnTo>
                    <a:pt x="27148" y="50594"/>
                  </a:lnTo>
                  <a:lnTo>
                    <a:pt x="26288" y="51277"/>
                  </a:lnTo>
                  <a:lnTo>
                    <a:pt x="6709" y="112026"/>
                  </a:lnTo>
                  <a:lnTo>
                    <a:pt x="0" y="1368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" name="Freeform 55"/>
            <p:cNvSpPr/>
            <p:nvPr/>
          </p:nvSpPr>
          <p:spPr>
            <a:xfrm>
              <a:off x="758051" y="4316684"/>
              <a:ext cx="63172" cy="10529"/>
            </a:xfrm>
            <a:custGeom>
              <a:avLst/>
              <a:gdLst/>
              <a:ahLst/>
              <a:cxnLst/>
              <a:rect l="0" t="0" r="0" b="0"/>
              <a:pathLst>
                <a:path w="63172" h="10529">
                  <a:moveTo>
                    <a:pt x="0" y="0"/>
                  </a:moveTo>
                  <a:lnTo>
                    <a:pt x="34359" y="8333"/>
                  </a:lnTo>
                  <a:lnTo>
                    <a:pt x="6317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" name="Freeform 56"/>
            <p:cNvSpPr/>
            <p:nvPr/>
          </p:nvSpPr>
          <p:spPr>
            <a:xfrm>
              <a:off x="779108" y="4390383"/>
              <a:ext cx="31587" cy="10529"/>
            </a:xfrm>
            <a:custGeom>
              <a:avLst/>
              <a:gdLst/>
              <a:ahLst/>
              <a:cxnLst/>
              <a:rect l="0" t="0" r="0" b="0"/>
              <a:pathLst>
                <a:path w="31587" h="10529">
                  <a:moveTo>
                    <a:pt x="0" y="0"/>
                  </a:moveTo>
                  <a:lnTo>
                    <a:pt x="31586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052849" y="4190342"/>
            <a:ext cx="737905" cy="347441"/>
            <a:chOff x="1052849" y="4190342"/>
            <a:chExt cx="737905" cy="347441"/>
          </a:xfrm>
        </p:grpSpPr>
        <p:sp>
          <p:nvSpPr>
            <p:cNvPr id="59" name="Freeform 58"/>
            <p:cNvSpPr/>
            <p:nvPr/>
          </p:nvSpPr>
          <p:spPr>
            <a:xfrm>
              <a:off x="1052849" y="4245180"/>
              <a:ext cx="114387" cy="271546"/>
            </a:xfrm>
            <a:custGeom>
              <a:avLst/>
              <a:gdLst/>
              <a:ahLst/>
              <a:cxnLst/>
              <a:rect l="0" t="0" r="0" b="0"/>
              <a:pathLst>
                <a:path w="114387" h="271546">
                  <a:moveTo>
                    <a:pt x="0" y="8333"/>
                  </a:moveTo>
                  <a:lnTo>
                    <a:pt x="37478" y="0"/>
                  </a:lnTo>
                  <a:lnTo>
                    <a:pt x="72326" y="1574"/>
                  </a:lnTo>
                  <a:lnTo>
                    <a:pt x="83312" y="3827"/>
                  </a:lnTo>
                  <a:lnTo>
                    <a:pt x="89467" y="8839"/>
                  </a:lnTo>
                  <a:lnTo>
                    <a:pt x="92400" y="15689"/>
                  </a:lnTo>
                  <a:lnTo>
                    <a:pt x="93186" y="23765"/>
                  </a:lnTo>
                  <a:lnTo>
                    <a:pt x="87819" y="38978"/>
                  </a:lnTo>
                  <a:lnTo>
                    <a:pt x="65310" y="67809"/>
                  </a:lnTo>
                  <a:lnTo>
                    <a:pt x="39628" y="88996"/>
                  </a:lnTo>
                  <a:lnTo>
                    <a:pt x="36948" y="94864"/>
                  </a:lnTo>
                  <a:lnTo>
                    <a:pt x="38670" y="99945"/>
                  </a:lnTo>
                  <a:lnTo>
                    <a:pt x="43327" y="104502"/>
                  </a:lnTo>
                  <a:lnTo>
                    <a:pt x="104853" y="133061"/>
                  </a:lnTo>
                  <a:lnTo>
                    <a:pt x="110846" y="141788"/>
                  </a:lnTo>
                  <a:lnTo>
                    <a:pt x="114386" y="163962"/>
                  </a:lnTo>
                  <a:lnTo>
                    <a:pt x="109801" y="197165"/>
                  </a:lnTo>
                  <a:lnTo>
                    <a:pt x="89856" y="229229"/>
                  </a:lnTo>
                  <a:lnTo>
                    <a:pt x="68402" y="244159"/>
                  </a:lnTo>
                  <a:lnTo>
                    <a:pt x="9818" y="267870"/>
                  </a:lnTo>
                  <a:lnTo>
                    <a:pt x="0" y="27154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1221305" y="4257903"/>
              <a:ext cx="140876" cy="251462"/>
            </a:xfrm>
            <a:custGeom>
              <a:avLst/>
              <a:gdLst/>
              <a:ahLst/>
              <a:cxnLst/>
              <a:rect l="0" t="0" r="0" b="0"/>
              <a:pathLst>
                <a:path w="140876" h="251462">
                  <a:moveTo>
                    <a:pt x="0" y="27195"/>
                  </a:moveTo>
                  <a:lnTo>
                    <a:pt x="11179" y="10428"/>
                  </a:lnTo>
                  <a:lnTo>
                    <a:pt x="19151" y="5488"/>
                  </a:lnTo>
                  <a:lnTo>
                    <a:pt x="40487" y="0"/>
                  </a:lnTo>
                  <a:lnTo>
                    <a:pt x="78807" y="2500"/>
                  </a:lnTo>
                  <a:lnTo>
                    <a:pt x="87633" y="8392"/>
                  </a:lnTo>
                  <a:lnTo>
                    <a:pt x="93517" y="17000"/>
                  </a:lnTo>
                  <a:lnTo>
                    <a:pt x="97440" y="27417"/>
                  </a:lnTo>
                  <a:lnTo>
                    <a:pt x="97715" y="36702"/>
                  </a:lnTo>
                  <a:lnTo>
                    <a:pt x="91782" y="53257"/>
                  </a:lnTo>
                  <a:lnTo>
                    <a:pt x="46518" y="97208"/>
                  </a:lnTo>
                  <a:lnTo>
                    <a:pt x="46220" y="101947"/>
                  </a:lnTo>
                  <a:lnTo>
                    <a:pt x="50700" y="105106"/>
                  </a:lnTo>
                  <a:lnTo>
                    <a:pt x="103123" y="118997"/>
                  </a:lnTo>
                  <a:lnTo>
                    <a:pt x="125381" y="125708"/>
                  </a:lnTo>
                  <a:lnTo>
                    <a:pt x="132721" y="132644"/>
                  </a:lnTo>
                  <a:lnTo>
                    <a:pt x="140875" y="152830"/>
                  </a:lnTo>
                  <a:lnTo>
                    <a:pt x="138261" y="174280"/>
                  </a:lnTo>
                  <a:lnTo>
                    <a:pt x="123634" y="202967"/>
                  </a:lnTo>
                  <a:lnTo>
                    <a:pt x="97731" y="233621"/>
                  </a:lnTo>
                  <a:lnTo>
                    <a:pt x="71462" y="249535"/>
                  </a:lnTo>
                  <a:lnTo>
                    <a:pt x="64019" y="251461"/>
                  </a:lnTo>
                  <a:lnTo>
                    <a:pt x="42114" y="24829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1438278" y="4369326"/>
              <a:ext cx="130469" cy="126343"/>
            </a:xfrm>
            <a:custGeom>
              <a:avLst/>
              <a:gdLst/>
              <a:ahLst/>
              <a:cxnLst/>
              <a:rect l="0" t="0" r="0" b="0"/>
              <a:pathLst>
                <a:path w="130469" h="126343">
                  <a:moveTo>
                    <a:pt x="14654" y="0"/>
                  </a:moveTo>
                  <a:lnTo>
                    <a:pt x="11535" y="54145"/>
                  </a:lnTo>
                  <a:lnTo>
                    <a:pt x="0" y="103502"/>
                  </a:lnTo>
                  <a:lnTo>
                    <a:pt x="205" y="106436"/>
                  </a:lnTo>
                  <a:lnTo>
                    <a:pt x="6673" y="97218"/>
                  </a:lnTo>
                  <a:lnTo>
                    <a:pt x="28175" y="38034"/>
                  </a:lnTo>
                  <a:lnTo>
                    <a:pt x="34197" y="28865"/>
                  </a:lnTo>
                  <a:lnTo>
                    <a:pt x="40551" y="25093"/>
                  </a:lnTo>
                  <a:lnTo>
                    <a:pt x="47126" y="24917"/>
                  </a:lnTo>
                  <a:lnTo>
                    <a:pt x="53850" y="27140"/>
                  </a:lnTo>
                  <a:lnTo>
                    <a:pt x="58332" y="33301"/>
                  </a:lnTo>
                  <a:lnTo>
                    <a:pt x="64640" y="64329"/>
                  </a:lnTo>
                  <a:lnTo>
                    <a:pt x="67679" y="94970"/>
                  </a:lnTo>
                  <a:lnTo>
                    <a:pt x="69891" y="94899"/>
                  </a:lnTo>
                  <a:lnTo>
                    <a:pt x="72536" y="91342"/>
                  </a:lnTo>
                  <a:lnTo>
                    <a:pt x="88581" y="39354"/>
                  </a:lnTo>
                  <a:lnTo>
                    <a:pt x="92015" y="26236"/>
                  </a:lnTo>
                  <a:lnTo>
                    <a:pt x="96644" y="22170"/>
                  </a:lnTo>
                  <a:lnTo>
                    <a:pt x="102069" y="24139"/>
                  </a:lnTo>
                  <a:lnTo>
                    <a:pt x="108026" y="30131"/>
                  </a:lnTo>
                  <a:lnTo>
                    <a:pt x="121999" y="66509"/>
                  </a:lnTo>
                  <a:lnTo>
                    <a:pt x="130468" y="126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1631917" y="4190342"/>
              <a:ext cx="10529" cy="347441"/>
            </a:xfrm>
            <a:custGeom>
              <a:avLst/>
              <a:gdLst/>
              <a:ahLst/>
              <a:cxnLst/>
              <a:rect l="0" t="0" r="0" b="0"/>
              <a:pathLst>
                <a:path w="10529" h="347441">
                  <a:moveTo>
                    <a:pt x="10528" y="0"/>
                  </a:moveTo>
                  <a:lnTo>
                    <a:pt x="10528" y="57264"/>
                  </a:lnTo>
                  <a:lnTo>
                    <a:pt x="10528" y="118156"/>
                  </a:lnTo>
                  <a:lnTo>
                    <a:pt x="3293" y="177584"/>
                  </a:lnTo>
                  <a:lnTo>
                    <a:pt x="975" y="233162"/>
                  </a:lnTo>
                  <a:lnTo>
                    <a:pt x="289" y="286024"/>
                  </a:lnTo>
                  <a:lnTo>
                    <a:pt x="0" y="3474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1716145" y="4306155"/>
              <a:ext cx="74609" cy="157928"/>
            </a:xfrm>
            <a:custGeom>
              <a:avLst/>
              <a:gdLst/>
              <a:ahLst/>
              <a:cxnLst/>
              <a:rect l="0" t="0" r="0" b="0"/>
              <a:pathLst>
                <a:path w="74609" h="157928">
                  <a:moveTo>
                    <a:pt x="52642" y="0"/>
                  </a:moveTo>
                  <a:lnTo>
                    <a:pt x="14269" y="29309"/>
                  </a:lnTo>
                  <a:lnTo>
                    <a:pt x="10682" y="37086"/>
                  </a:lnTo>
                  <a:lnTo>
                    <a:pt x="9817" y="55088"/>
                  </a:lnTo>
                  <a:lnTo>
                    <a:pt x="14733" y="63631"/>
                  </a:lnTo>
                  <a:lnTo>
                    <a:pt x="64339" y="109697"/>
                  </a:lnTo>
                  <a:lnTo>
                    <a:pt x="74608" y="128303"/>
                  </a:lnTo>
                  <a:lnTo>
                    <a:pt x="74305" y="135838"/>
                  </a:lnTo>
                  <a:lnTo>
                    <a:pt x="70594" y="142032"/>
                  </a:lnTo>
                  <a:lnTo>
                    <a:pt x="64610" y="147330"/>
                  </a:lnTo>
                  <a:lnTo>
                    <a:pt x="45483" y="153218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57968" y="4911412"/>
            <a:ext cx="938944" cy="533601"/>
            <a:chOff x="357968" y="4911412"/>
            <a:chExt cx="938944" cy="533601"/>
          </a:xfrm>
        </p:grpSpPr>
        <p:sp>
          <p:nvSpPr>
            <p:cNvPr id="65" name="Freeform 64"/>
            <p:cNvSpPr/>
            <p:nvPr/>
          </p:nvSpPr>
          <p:spPr>
            <a:xfrm>
              <a:off x="357968" y="5027226"/>
              <a:ext cx="168457" cy="240808"/>
            </a:xfrm>
            <a:custGeom>
              <a:avLst/>
              <a:gdLst/>
              <a:ahLst/>
              <a:cxnLst/>
              <a:rect l="0" t="0" r="0" b="0"/>
              <a:pathLst>
                <a:path w="168457" h="240808">
                  <a:moveTo>
                    <a:pt x="0" y="31585"/>
                  </a:moveTo>
                  <a:lnTo>
                    <a:pt x="23720" y="90202"/>
                  </a:lnTo>
                  <a:lnTo>
                    <a:pt x="38438" y="143206"/>
                  </a:lnTo>
                  <a:lnTo>
                    <a:pt x="56130" y="199489"/>
                  </a:lnTo>
                  <a:lnTo>
                    <a:pt x="66674" y="231463"/>
                  </a:lnTo>
                  <a:lnTo>
                    <a:pt x="72526" y="237366"/>
                  </a:lnTo>
                  <a:lnTo>
                    <a:pt x="79936" y="240133"/>
                  </a:lnTo>
                  <a:lnTo>
                    <a:pt x="88386" y="240807"/>
                  </a:lnTo>
                  <a:lnTo>
                    <a:pt x="95189" y="236577"/>
                  </a:lnTo>
                  <a:lnTo>
                    <a:pt x="124045" y="183420"/>
                  </a:lnTo>
                  <a:lnTo>
                    <a:pt x="138660" y="131945"/>
                  </a:lnTo>
                  <a:lnTo>
                    <a:pt x="160144" y="68480"/>
                  </a:lnTo>
                  <a:lnTo>
                    <a:pt x="166814" y="20242"/>
                  </a:lnTo>
                  <a:lnTo>
                    <a:pt x="1684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505367" y="5246721"/>
              <a:ext cx="129167" cy="198292"/>
            </a:xfrm>
            <a:custGeom>
              <a:avLst/>
              <a:gdLst/>
              <a:ahLst/>
              <a:cxnLst/>
              <a:rect l="0" t="0" r="0" b="0"/>
              <a:pathLst>
                <a:path w="129167" h="198292">
                  <a:moveTo>
                    <a:pt x="52643" y="12132"/>
                  </a:moveTo>
                  <a:lnTo>
                    <a:pt x="63821" y="953"/>
                  </a:lnTo>
                  <a:lnTo>
                    <a:pt x="69454" y="0"/>
                  </a:lnTo>
                  <a:lnTo>
                    <a:pt x="75548" y="1704"/>
                  </a:lnTo>
                  <a:lnTo>
                    <a:pt x="81951" y="5180"/>
                  </a:lnTo>
                  <a:lnTo>
                    <a:pt x="92185" y="18401"/>
                  </a:lnTo>
                  <a:lnTo>
                    <a:pt x="96552" y="26840"/>
                  </a:lnTo>
                  <a:lnTo>
                    <a:pt x="97123" y="35975"/>
                  </a:lnTo>
                  <a:lnTo>
                    <a:pt x="91519" y="55484"/>
                  </a:lnTo>
                  <a:lnTo>
                    <a:pt x="75210" y="80609"/>
                  </a:lnTo>
                  <a:lnTo>
                    <a:pt x="74707" y="84689"/>
                  </a:lnTo>
                  <a:lnTo>
                    <a:pt x="77881" y="86239"/>
                  </a:lnTo>
                  <a:lnTo>
                    <a:pt x="90766" y="87182"/>
                  </a:lnTo>
                  <a:lnTo>
                    <a:pt x="108191" y="91501"/>
                  </a:lnTo>
                  <a:lnTo>
                    <a:pt x="115411" y="96630"/>
                  </a:lnTo>
                  <a:lnTo>
                    <a:pt x="126553" y="111687"/>
                  </a:lnTo>
                  <a:lnTo>
                    <a:pt x="129166" y="130078"/>
                  </a:lnTo>
                  <a:lnTo>
                    <a:pt x="125258" y="149950"/>
                  </a:lnTo>
                  <a:lnTo>
                    <a:pt x="115722" y="170480"/>
                  </a:lnTo>
                  <a:lnTo>
                    <a:pt x="100565" y="185064"/>
                  </a:lnTo>
                  <a:lnTo>
                    <a:pt x="80961" y="194275"/>
                  </a:lnTo>
                  <a:lnTo>
                    <a:pt x="44786" y="198291"/>
                  </a:lnTo>
                  <a:lnTo>
                    <a:pt x="0" y="19111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621181" y="4911412"/>
              <a:ext cx="21058" cy="157929"/>
            </a:xfrm>
            <a:custGeom>
              <a:avLst/>
              <a:gdLst/>
              <a:ahLst/>
              <a:cxnLst/>
              <a:rect l="0" t="0" r="0" b="0"/>
              <a:pathLst>
                <a:path w="21058" h="157929">
                  <a:moveTo>
                    <a:pt x="21057" y="0"/>
                  </a:moveTo>
                  <a:lnTo>
                    <a:pt x="12724" y="37478"/>
                  </a:lnTo>
                  <a:lnTo>
                    <a:pt x="3582" y="95316"/>
                  </a:lnTo>
                  <a:lnTo>
                    <a:pt x="0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Freeform 67"/>
            <p:cNvSpPr/>
            <p:nvPr/>
          </p:nvSpPr>
          <p:spPr>
            <a:xfrm>
              <a:off x="821222" y="5100925"/>
              <a:ext cx="73701" cy="10529"/>
            </a:xfrm>
            <a:custGeom>
              <a:avLst/>
              <a:gdLst/>
              <a:ahLst/>
              <a:cxnLst/>
              <a:rect l="0" t="0" r="0" b="0"/>
              <a:pathLst>
                <a:path w="73701" h="10529">
                  <a:moveTo>
                    <a:pt x="0" y="0"/>
                  </a:moveTo>
                  <a:lnTo>
                    <a:pt x="37478" y="8333"/>
                  </a:lnTo>
                  <a:lnTo>
                    <a:pt x="7370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842279" y="5195682"/>
              <a:ext cx="52644" cy="1"/>
            </a:xfrm>
            <a:custGeom>
              <a:avLst/>
              <a:gdLst/>
              <a:ahLst/>
              <a:cxnLst/>
              <a:rect l="0" t="0" r="0" b="0"/>
              <a:pathLst>
                <a:path w="52644" h="1">
                  <a:moveTo>
                    <a:pt x="0" y="0"/>
                  </a:moveTo>
                  <a:lnTo>
                    <a:pt x="5264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1094963" y="5063750"/>
              <a:ext cx="60957" cy="89818"/>
            </a:xfrm>
            <a:custGeom>
              <a:avLst/>
              <a:gdLst/>
              <a:ahLst/>
              <a:cxnLst/>
              <a:rect l="0" t="0" r="0" b="0"/>
              <a:pathLst>
                <a:path w="60957" h="89818">
                  <a:moveTo>
                    <a:pt x="0" y="5590"/>
                  </a:moveTo>
                  <a:lnTo>
                    <a:pt x="16768" y="0"/>
                  </a:lnTo>
                  <a:lnTo>
                    <a:pt x="49552" y="2114"/>
                  </a:lnTo>
                  <a:lnTo>
                    <a:pt x="56431" y="7952"/>
                  </a:lnTo>
                  <a:lnTo>
                    <a:pt x="59848" y="16523"/>
                  </a:lnTo>
                  <a:lnTo>
                    <a:pt x="60956" y="26916"/>
                  </a:lnTo>
                  <a:lnTo>
                    <a:pt x="55947" y="47824"/>
                  </a:lnTo>
                  <a:lnTo>
                    <a:pt x="31586" y="8981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1126549" y="5153567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" name="Freeform 71"/>
            <p:cNvSpPr/>
            <p:nvPr/>
          </p:nvSpPr>
          <p:spPr>
            <a:xfrm>
              <a:off x="1116020" y="5290438"/>
              <a:ext cx="21058" cy="21058"/>
            </a:xfrm>
            <a:custGeom>
              <a:avLst/>
              <a:gdLst/>
              <a:ahLst/>
              <a:cxnLst/>
              <a:rect l="0" t="0" r="0" b="0"/>
              <a:pathLst>
                <a:path w="21058" h="21058">
                  <a:moveTo>
                    <a:pt x="21057" y="0"/>
                  </a:moveTo>
                  <a:lnTo>
                    <a:pt x="0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1221305" y="5077095"/>
              <a:ext cx="75607" cy="118588"/>
            </a:xfrm>
            <a:custGeom>
              <a:avLst/>
              <a:gdLst/>
              <a:ahLst/>
              <a:cxnLst/>
              <a:rect l="0" t="0" r="0" b="0"/>
              <a:pathLst>
                <a:path w="75607" h="118588">
                  <a:moveTo>
                    <a:pt x="0" y="13302"/>
                  </a:moveTo>
                  <a:lnTo>
                    <a:pt x="11179" y="2123"/>
                  </a:lnTo>
                  <a:lnTo>
                    <a:pt x="17981" y="0"/>
                  </a:lnTo>
                  <a:lnTo>
                    <a:pt x="34898" y="761"/>
                  </a:lnTo>
                  <a:lnTo>
                    <a:pt x="50995" y="8118"/>
                  </a:lnTo>
                  <a:lnTo>
                    <a:pt x="58563" y="13355"/>
                  </a:lnTo>
                  <a:lnTo>
                    <a:pt x="70092" y="28533"/>
                  </a:lnTo>
                  <a:lnTo>
                    <a:pt x="74804" y="37494"/>
                  </a:lnTo>
                  <a:lnTo>
                    <a:pt x="75606" y="46977"/>
                  </a:lnTo>
                  <a:lnTo>
                    <a:pt x="70257" y="66873"/>
                  </a:lnTo>
                  <a:lnTo>
                    <a:pt x="44318" y="104137"/>
                  </a:lnTo>
                  <a:lnTo>
                    <a:pt x="31586" y="11858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1252891" y="5300967"/>
              <a:ext cx="1" cy="21057"/>
            </a:xfrm>
            <a:custGeom>
              <a:avLst/>
              <a:gdLst/>
              <a:ahLst/>
              <a:cxnLst/>
              <a:rect l="0" t="0" r="0" b="0"/>
              <a:pathLst>
                <a:path w="1" h="21057">
                  <a:moveTo>
                    <a:pt x="0" y="0"/>
                  </a:moveTo>
                  <a:lnTo>
                    <a:pt x="0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180021" y="758051"/>
            <a:ext cx="31586" cy="1147608"/>
            <a:chOff x="5180021" y="758051"/>
            <a:chExt cx="31586" cy="1147608"/>
          </a:xfrm>
        </p:grpSpPr>
        <p:sp>
          <p:nvSpPr>
            <p:cNvPr id="76" name="Freeform 75"/>
            <p:cNvSpPr/>
            <p:nvPr/>
          </p:nvSpPr>
          <p:spPr>
            <a:xfrm>
              <a:off x="5180021" y="758051"/>
              <a:ext cx="10529" cy="42115"/>
            </a:xfrm>
            <a:custGeom>
              <a:avLst/>
              <a:gdLst/>
              <a:ahLst/>
              <a:cxnLst/>
              <a:rect l="0" t="0" r="0" b="0"/>
              <a:pathLst>
                <a:path w="10529" h="42115">
                  <a:moveTo>
                    <a:pt x="0" y="0"/>
                  </a:moveTo>
                  <a:lnTo>
                    <a:pt x="10528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5211606" y="1010735"/>
              <a:ext cx="1" cy="84229"/>
            </a:xfrm>
            <a:custGeom>
              <a:avLst/>
              <a:gdLst/>
              <a:ahLst/>
              <a:cxnLst/>
              <a:rect l="0" t="0" r="0" b="0"/>
              <a:pathLst>
                <a:path w="1" h="84229">
                  <a:moveTo>
                    <a:pt x="0" y="0"/>
                  </a:moveTo>
                  <a:lnTo>
                    <a:pt x="0" y="51025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" name="Freeform 77"/>
            <p:cNvSpPr/>
            <p:nvPr/>
          </p:nvSpPr>
          <p:spPr>
            <a:xfrm>
              <a:off x="5201077" y="1295005"/>
              <a:ext cx="1" cy="63172"/>
            </a:xfrm>
            <a:custGeom>
              <a:avLst/>
              <a:gdLst/>
              <a:ahLst/>
              <a:cxnLst/>
              <a:rect l="0" t="0" r="0" b="0"/>
              <a:pathLst>
                <a:path w="1" h="63172">
                  <a:moveTo>
                    <a:pt x="0" y="0"/>
                  </a:moveTo>
                  <a:lnTo>
                    <a:pt x="0" y="631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5201077" y="1568746"/>
              <a:ext cx="10530" cy="52643"/>
            </a:xfrm>
            <a:custGeom>
              <a:avLst/>
              <a:gdLst/>
              <a:ahLst/>
              <a:cxnLst/>
              <a:rect l="0" t="0" r="0" b="0"/>
              <a:pathLst>
                <a:path w="10530" h="52643">
                  <a:moveTo>
                    <a:pt x="10529" y="0"/>
                  </a:moveTo>
                  <a:lnTo>
                    <a:pt x="0" y="526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0" name="Freeform 79"/>
            <p:cNvSpPr/>
            <p:nvPr/>
          </p:nvSpPr>
          <p:spPr>
            <a:xfrm>
              <a:off x="5180021" y="1853015"/>
              <a:ext cx="10529" cy="52644"/>
            </a:xfrm>
            <a:custGeom>
              <a:avLst/>
              <a:gdLst/>
              <a:ahLst/>
              <a:cxnLst/>
              <a:rect l="0" t="0" r="0" b="0"/>
              <a:pathLst>
                <a:path w="10529" h="52644">
                  <a:moveTo>
                    <a:pt x="10528" y="0"/>
                  </a:moveTo>
                  <a:lnTo>
                    <a:pt x="0" y="526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82" name="Freeform 81"/>
          <p:cNvSpPr/>
          <p:nvPr/>
        </p:nvSpPr>
        <p:spPr>
          <a:xfrm>
            <a:off x="5180021" y="2189927"/>
            <a:ext cx="10529" cy="63172"/>
          </a:xfrm>
          <a:custGeom>
            <a:avLst/>
            <a:gdLst/>
            <a:ahLst/>
            <a:cxnLst/>
            <a:rect l="0" t="0" r="0" b="0"/>
            <a:pathLst>
              <a:path w="10529" h="63172">
                <a:moveTo>
                  <a:pt x="10528" y="0"/>
                </a:moveTo>
                <a:lnTo>
                  <a:pt x="2195" y="34358"/>
                </a:lnTo>
                <a:lnTo>
                  <a:pt x="0" y="63171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3" name="Freeform 82"/>
          <p:cNvSpPr/>
          <p:nvPr/>
        </p:nvSpPr>
        <p:spPr>
          <a:xfrm>
            <a:off x="5192694" y="2526839"/>
            <a:ext cx="8384" cy="94757"/>
          </a:xfrm>
          <a:custGeom>
            <a:avLst/>
            <a:gdLst/>
            <a:ahLst/>
            <a:cxnLst/>
            <a:rect l="0" t="0" r="0" b="0"/>
            <a:pathLst>
              <a:path w="8384" h="94757">
                <a:moveTo>
                  <a:pt x="8383" y="0"/>
                </a:moveTo>
                <a:lnTo>
                  <a:pt x="50" y="37478"/>
                </a:lnTo>
                <a:lnTo>
                  <a:pt x="0" y="59941"/>
                </a:lnTo>
                <a:lnTo>
                  <a:pt x="8383" y="94756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4" name="Freeform 83"/>
          <p:cNvSpPr/>
          <p:nvPr/>
        </p:nvSpPr>
        <p:spPr>
          <a:xfrm>
            <a:off x="5190549" y="2874279"/>
            <a:ext cx="10529" cy="63172"/>
          </a:xfrm>
          <a:custGeom>
            <a:avLst/>
            <a:gdLst/>
            <a:ahLst/>
            <a:cxnLst/>
            <a:rect l="0" t="0" r="0" b="0"/>
            <a:pathLst>
              <a:path w="10529" h="63172">
                <a:moveTo>
                  <a:pt x="10528" y="0"/>
                </a:moveTo>
                <a:lnTo>
                  <a:pt x="2195" y="34359"/>
                </a:lnTo>
                <a:lnTo>
                  <a:pt x="0" y="63171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Freeform 84"/>
          <p:cNvSpPr/>
          <p:nvPr/>
        </p:nvSpPr>
        <p:spPr>
          <a:xfrm>
            <a:off x="5190549" y="3221720"/>
            <a:ext cx="10529" cy="105286"/>
          </a:xfrm>
          <a:custGeom>
            <a:avLst/>
            <a:gdLst/>
            <a:ahLst/>
            <a:cxnLst/>
            <a:rect l="0" t="0" r="0" b="0"/>
            <a:pathLst>
              <a:path w="10529" h="105286">
                <a:moveTo>
                  <a:pt x="10528" y="0"/>
                </a:moveTo>
                <a:lnTo>
                  <a:pt x="7409" y="42691"/>
                </a:lnTo>
                <a:lnTo>
                  <a:pt x="0" y="105285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6" name="Freeform 85"/>
          <p:cNvSpPr/>
          <p:nvPr/>
        </p:nvSpPr>
        <p:spPr>
          <a:xfrm>
            <a:off x="5190549" y="3674445"/>
            <a:ext cx="1" cy="115815"/>
          </a:xfrm>
          <a:custGeom>
            <a:avLst/>
            <a:gdLst/>
            <a:ahLst/>
            <a:cxnLst/>
            <a:rect l="0" t="0" r="0" b="0"/>
            <a:pathLst>
              <a:path w="1" h="115815">
                <a:moveTo>
                  <a:pt x="0" y="0"/>
                </a:moveTo>
                <a:lnTo>
                  <a:pt x="0" y="52051"/>
                </a:lnTo>
                <a:lnTo>
                  <a:pt x="0" y="92632"/>
                </a:lnTo>
                <a:lnTo>
                  <a:pt x="0" y="115814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7" name="Freeform 86"/>
          <p:cNvSpPr/>
          <p:nvPr/>
        </p:nvSpPr>
        <p:spPr>
          <a:xfrm>
            <a:off x="5201077" y="4221927"/>
            <a:ext cx="10530" cy="84229"/>
          </a:xfrm>
          <a:custGeom>
            <a:avLst/>
            <a:gdLst/>
            <a:ahLst/>
            <a:cxnLst/>
            <a:rect l="0" t="0" r="0" b="0"/>
            <a:pathLst>
              <a:path w="10530" h="84229">
                <a:moveTo>
                  <a:pt x="10529" y="0"/>
                </a:moveTo>
                <a:lnTo>
                  <a:pt x="4940" y="58617"/>
                </a:lnTo>
                <a:lnTo>
                  <a:pt x="0" y="84228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8" name="Freeform 87"/>
          <p:cNvSpPr/>
          <p:nvPr/>
        </p:nvSpPr>
        <p:spPr>
          <a:xfrm>
            <a:off x="5211606" y="4706238"/>
            <a:ext cx="10529" cy="84229"/>
          </a:xfrm>
          <a:custGeom>
            <a:avLst/>
            <a:gdLst/>
            <a:ahLst/>
            <a:cxnLst/>
            <a:rect l="0" t="0" r="0" b="0"/>
            <a:pathLst>
              <a:path w="10529" h="84229">
                <a:moveTo>
                  <a:pt x="10528" y="0"/>
                </a:moveTo>
                <a:lnTo>
                  <a:pt x="7409" y="42692"/>
                </a:lnTo>
                <a:lnTo>
                  <a:pt x="0" y="84228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9" name="Freeform 88"/>
          <p:cNvSpPr/>
          <p:nvPr/>
        </p:nvSpPr>
        <p:spPr>
          <a:xfrm>
            <a:off x="5222134" y="5085264"/>
            <a:ext cx="1" cy="10529"/>
          </a:xfrm>
          <a:custGeom>
            <a:avLst/>
            <a:gdLst/>
            <a:ahLst/>
            <a:cxnLst/>
            <a:rect l="0" t="0" r="0" b="0"/>
            <a:pathLst>
              <a:path w="1" h="10529">
                <a:moveTo>
                  <a:pt x="0" y="0"/>
                </a:moveTo>
                <a:lnTo>
                  <a:pt x="0" y="10528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0" name="Freeform 89"/>
          <p:cNvSpPr/>
          <p:nvPr/>
        </p:nvSpPr>
        <p:spPr>
          <a:xfrm>
            <a:off x="5243191" y="5453761"/>
            <a:ext cx="10530" cy="52644"/>
          </a:xfrm>
          <a:custGeom>
            <a:avLst/>
            <a:gdLst/>
            <a:ahLst/>
            <a:cxnLst/>
            <a:rect l="0" t="0" r="0" b="0"/>
            <a:pathLst>
              <a:path w="10530" h="52644">
                <a:moveTo>
                  <a:pt x="10529" y="0"/>
                </a:moveTo>
                <a:lnTo>
                  <a:pt x="9359" y="30113"/>
                </a:lnTo>
                <a:lnTo>
                  <a:pt x="0" y="52643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" name="Freeform 90"/>
          <p:cNvSpPr/>
          <p:nvPr/>
        </p:nvSpPr>
        <p:spPr>
          <a:xfrm>
            <a:off x="5285306" y="5759088"/>
            <a:ext cx="1" cy="42115"/>
          </a:xfrm>
          <a:custGeom>
            <a:avLst/>
            <a:gdLst/>
            <a:ahLst/>
            <a:cxnLst/>
            <a:rect l="0" t="0" r="0" b="0"/>
            <a:pathLst>
              <a:path w="1" h="42115">
                <a:moveTo>
                  <a:pt x="0" y="0"/>
                </a:moveTo>
                <a:lnTo>
                  <a:pt x="0" y="42114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06" name="Group 105"/>
          <p:cNvGrpSpPr/>
          <p:nvPr/>
        </p:nvGrpSpPr>
        <p:grpSpPr>
          <a:xfrm>
            <a:off x="3358590" y="2979564"/>
            <a:ext cx="4358799" cy="200043"/>
            <a:chOff x="3358590" y="2979564"/>
            <a:chExt cx="4358799" cy="200043"/>
          </a:xfrm>
        </p:grpSpPr>
        <p:sp>
          <p:nvSpPr>
            <p:cNvPr id="92" name="Freeform 91"/>
            <p:cNvSpPr/>
            <p:nvPr/>
          </p:nvSpPr>
          <p:spPr>
            <a:xfrm>
              <a:off x="3358590" y="3053264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3" name="Freeform 92"/>
            <p:cNvSpPr/>
            <p:nvPr/>
          </p:nvSpPr>
          <p:spPr>
            <a:xfrm>
              <a:off x="3600746" y="3011150"/>
              <a:ext cx="10529" cy="1"/>
            </a:xfrm>
            <a:custGeom>
              <a:avLst/>
              <a:gdLst/>
              <a:ahLst/>
              <a:cxnLst/>
              <a:rect l="0" t="0" r="0" b="0"/>
              <a:pathLst>
                <a:path w="10529" h="1">
                  <a:moveTo>
                    <a:pt x="0" y="0"/>
                  </a:moveTo>
                  <a:lnTo>
                    <a:pt x="105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4" name="Freeform 93"/>
            <p:cNvSpPr/>
            <p:nvPr/>
          </p:nvSpPr>
          <p:spPr>
            <a:xfrm>
              <a:off x="4548311" y="2979564"/>
              <a:ext cx="63172" cy="21058"/>
            </a:xfrm>
            <a:custGeom>
              <a:avLst/>
              <a:gdLst/>
              <a:ahLst/>
              <a:cxnLst/>
              <a:rect l="0" t="0" r="0" b="0"/>
              <a:pathLst>
                <a:path w="63172" h="21058">
                  <a:moveTo>
                    <a:pt x="0" y="0"/>
                  </a:moveTo>
                  <a:lnTo>
                    <a:pt x="63171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5" name="Freeform 94"/>
            <p:cNvSpPr/>
            <p:nvPr/>
          </p:nvSpPr>
          <p:spPr>
            <a:xfrm>
              <a:off x="4927336" y="3000621"/>
              <a:ext cx="63172" cy="21058"/>
            </a:xfrm>
            <a:custGeom>
              <a:avLst/>
              <a:gdLst/>
              <a:ahLst/>
              <a:cxnLst/>
              <a:rect l="0" t="0" r="0" b="0"/>
              <a:pathLst>
                <a:path w="63172" h="21058">
                  <a:moveTo>
                    <a:pt x="0" y="0"/>
                  </a:moveTo>
                  <a:lnTo>
                    <a:pt x="63171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6" name="Freeform 95"/>
            <p:cNvSpPr/>
            <p:nvPr/>
          </p:nvSpPr>
          <p:spPr>
            <a:xfrm>
              <a:off x="5295834" y="3042735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0"/>
                  </a:moveTo>
                  <a:lnTo>
                    <a:pt x="42114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5653803" y="3053264"/>
              <a:ext cx="63172" cy="10529"/>
            </a:xfrm>
            <a:custGeom>
              <a:avLst/>
              <a:gdLst/>
              <a:ahLst/>
              <a:cxnLst/>
              <a:rect l="0" t="0" r="0" b="0"/>
              <a:pathLst>
                <a:path w="63172" h="10529">
                  <a:moveTo>
                    <a:pt x="0" y="0"/>
                  </a:moveTo>
                  <a:lnTo>
                    <a:pt x="31282" y="1170"/>
                  </a:lnTo>
                  <a:lnTo>
                    <a:pt x="6317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8" name="Freeform 97"/>
            <p:cNvSpPr/>
            <p:nvPr/>
          </p:nvSpPr>
          <p:spPr>
            <a:xfrm>
              <a:off x="6001243" y="3042735"/>
              <a:ext cx="52644" cy="10530"/>
            </a:xfrm>
            <a:custGeom>
              <a:avLst/>
              <a:gdLst/>
              <a:ahLst/>
              <a:cxnLst/>
              <a:rect l="0" t="0" r="0" b="0"/>
              <a:pathLst>
                <a:path w="52644" h="10530">
                  <a:moveTo>
                    <a:pt x="0" y="0"/>
                  </a:moveTo>
                  <a:lnTo>
                    <a:pt x="52643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99" name="Freeform 98"/>
            <p:cNvSpPr/>
            <p:nvPr/>
          </p:nvSpPr>
          <p:spPr>
            <a:xfrm>
              <a:off x="6327627" y="3032207"/>
              <a:ext cx="21058" cy="10529"/>
            </a:xfrm>
            <a:custGeom>
              <a:avLst/>
              <a:gdLst/>
              <a:ahLst/>
              <a:cxnLst/>
              <a:rect l="0" t="0" r="0" b="0"/>
              <a:pathLst>
                <a:path w="21058" h="10529">
                  <a:moveTo>
                    <a:pt x="0" y="0"/>
                  </a:moveTo>
                  <a:lnTo>
                    <a:pt x="21057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0" name="Freeform 99"/>
            <p:cNvSpPr/>
            <p:nvPr/>
          </p:nvSpPr>
          <p:spPr>
            <a:xfrm>
              <a:off x="6590839" y="3032207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0"/>
                  </a:moveTo>
                  <a:lnTo>
                    <a:pt x="28119" y="11453"/>
                  </a:lnTo>
                  <a:lnTo>
                    <a:pt x="42114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1" name="Freeform 100"/>
            <p:cNvSpPr/>
            <p:nvPr/>
          </p:nvSpPr>
          <p:spPr>
            <a:xfrm>
              <a:off x="6875109" y="3032207"/>
              <a:ext cx="1" cy="10529"/>
            </a:xfrm>
            <a:custGeom>
              <a:avLst/>
              <a:gdLst/>
              <a:ahLst/>
              <a:cxnLst/>
              <a:rect l="0" t="0" r="0" b="0"/>
              <a:pathLst>
                <a:path w="1" h="10529">
                  <a:moveTo>
                    <a:pt x="0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2" name="Freeform 101"/>
            <p:cNvSpPr/>
            <p:nvPr/>
          </p:nvSpPr>
          <p:spPr>
            <a:xfrm>
              <a:off x="7075150" y="3042735"/>
              <a:ext cx="10530" cy="10530"/>
            </a:xfrm>
            <a:custGeom>
              <a:avLst/>
              <a:gdLst/>
              <a:ahLst/>
              <a:cxnLst/>
              <a:rect l="0" t="0" r="0" b="0"/>
              <a:pathLst>
                <a:path w="10530" h="10530">
                  <a:moveTo>
                    <a:pt x="0" y="0"/>
                  </a:moveTo>
                  <a:lnTo>
                    <a:pt x="10529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3" name="Freeform 102"/>
            <p:cNvSpPr/>
            <p:nvPr/>
          </p:nvSpPr>
          <p:spPr>
            <a:xfrm>
              <a:off x="7275192" y="3032207"/>
              <a:ext cx="10529" cy="10529"/>
            </a:xfrm>
            <a:custGeom>
              <a:avLst/>
              <a:gdLst/>
              <a:ahLst/>
              <a:cxnLst/>
              <a:rect l="0" t="0" r="0" b="0"/>
              <a:pathLst>
                <a:path w="10529" h="10529">
                  <a:moveTo>
                    <a:pt x="10528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4" name="Freeform 103"/>
            <p:cNvSpPr/>
            <p:nvPr/>
          </p:nvSpPr>
          <p:spPr>
            <a:xfrm>
              <a:off x="7538404" y="3038823"/>
              <a:ext cx="115815" cy="109198"/>
            </a:xfrm>
            <a:custGeom>
              <a:avLst/>
              <a:gdLst/>
              <a:ahLst/>
              <a:cxnLst/>
              <a:rect l="0" t="0" r="0" b="0"/>
              <a:pathLst>
                <a:path w="115815" h="109198">
                  <a:moveTo>
                    <a:pt x="0" y="24969"/>
                  </a:moveTo>
                  <a:lnTo>
                    <a:pt x="17981" y="9328"/>
                  </a:lnTo>
                  <a:lnTo>
                    <a:pt x="34898" y="1250"/>
                  </a:lnTo>
                  <a:lnTo>
                    <a:pt x="54114" y="0"/>
                  </a:lnTo>
                  <a:lnTo>
                    <a:pt x="64152" y="1304"/>
                  </a:lnTo>
                  <a:lnTo>
                    <a:pt x="72014" y="5683"/>
                  </a:lnTo>
                  <a:lnTo>
                    <a:pt x="83868" y="19907"/>
                  </a:lnTo>
                  <a:lnTo>
                    <a:pt x="108455" y="78092"/>
                  </a:lnTo>
                  <a:lnTo>
                    <a:pt x="115814" y="1091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5" name="Freeform 104"/>
            <p:cNvSpPr/>
            <p:nvPr/>
          </p:nvSpPr>
          <p:spPr>
            <a:xfrm>
              <a:off x="7559461" y="3000621"/>
              <a:ext cx="157928" cy="178986"/>
            </a:xfrm>
            <a:custGeom>
              <a:avLst/>
              <a:gdLst/>
              <a:ahLst/>
              <a:cxnLst/>
              <a:rect l="0" t="0" r="0" b="0"/>
              <a:pathLst>
                <a:path w="157928" h="178986">
                  <a:moveTo>
                    <a:pt x="157927" y="0"/>
                  </a:moveTo>
                  <a:lnTo>
                    <a:pt x="128619" y="34898"/>
                  </a:lnTo>
                  <a:lnTo>
                    <a:pt x="90199" y="97074"/>
                  </a:lnTo>
                  <a:lnTo>
                    <a:pt x="33719" y="155663"/>
                  </a:lnTo>
                  <a:lnTo>
                    <a:pt x="14280" y="172075"/>
                  </a:lnTo>
                  <a:lnTo>
                    <a:pt x="0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107" name="Freeform 106"/>
          <p:cNvSpPr/>
          <p:nvPr/>
        </p:nvSpPr>
        <p:spPr>
          <a:xfrm>
            <a:off x="5264248" y="473782"/>
            <a:ext cx="94747" cy="366797"/>
          </a:xfrm>
          <a:custGeom>
            <a:avLst/>
            <a:gdLst/>
            <a:ahLst/>
            <a:cxnLst/>
            <a:rect l="0" t="0" r="0" b="0"/>
            <a:pathLst>
              <a:path w="94747" h="366797">
                <a:moveTo>
                  <a:pt x="0" y="0"/>
                </a:moveTo>
                <a:lnTo>
                  <a:pt x="5590" y="58617"/>
                </a:lnTo>
                <a:lnTo>
                  <a:pt x="14573" y="79084"/>
                </a:lnTo>
                <a:lnTo>
                  <a:pt x="20244" y="87818"/>
                </a:lnTo>
                <a:lnTo>
                  <a:pt x="35904" y="100641"/>
                </a:lnTo>
                <a:lnTo>
                  <a:pt x="44993" y="105699"/>
                </a:lnTo>
                <a:lnTo>
                  <a:pt x="52222" y="104391"/>
                </a:lnTo>
                <a:lnTo>
                  <a:pt x="58212" y="98840"/>
                </a:lnTo>
                <a:lnTo>
                  <a:pt x="72230" y="68670"/>
                </a:lnTo>
                <a:lnTo>
                  <a:pt x="87448" y="22143"/>
                </a:lnTo>
                <a:lnTo>
                  <a:pt x="89884" y="20611"/>
                </a:lnTo>
                <a:lnTo>
                  <a:pt x="92591" y="34507"/>
                </a:lnTo>
                <a:lnTo>
                  <a:pt x="94329" y="83852"/>
                </a:lnTo>
                <a:lnTo>
                  <a:pt x="94630" y="131820"/>
                </a:lnTo>
                <a:lnTo>
                  <a:pt x="94719" y="184247"/>
                </a:lnTo>
                <a:lnTo>
                  <a:pt x="94746" y="242545"/>
                </a:lnTo>
                <a:lnTo>
                  <a:pt x="93584" y="295043"/>
                </a:lnTo>
                <a:lnTo>
                  <a:pt x="85181" y="333865"/>
                </a:lnTo>
                <a:lnTo>
                  <a:pt x="74513" y="356615"/>
                </a:lnTo>
                <a:lnTo>
                  <a:pt x="67223" y="362915"/>
                </a:lnTo>
                <a:lnTo>
                  <a:pt x="58854" y="365946"/>
                </a:lnTo>
                <a:lnTo>
                  <a:pt x="49764" y="366796"/>
                </a:lnTo>
                <a:lnTo>
                  <a:pt x="42535" y="362684"/>
                </a:lnTo>
                <a:lnTo>
                  <a:pt x="31383" y="345636"/>
                </a:lnTo>
                <a:lnTo>
                  <a:pt x="28766" y="319342"/>
                </a:lnTo>
                <a:lnTo>
                  <a:pt x="30751" y="281013"/>
                </a:lnTo>
                <a:lnTo>
                  <a:pt x="31586" y="252684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110" name="Group 109"/>
          <p:cNvGrpSpPr/>
          <p:nvPr/>
        </p:nvGrpSpPr>
        <p:grpSpPr>
          <a:xfrm>
            <a:off x="5253720" y="1979791"/>
            <a:ext cx="1838843" cy="1010303"/>
            <a:chOff x="5253720" y="1979791"/>
            <a:chExt cx="1838843" cy="1010303"/>
          </a:xfrm>
        </p:grpSpPr>
        <p:sp>
          <p:nvSpPr>
            <p:cNvPr id="108" name="Freeform 107"/>
            <p:cNvSpPr/>
            <p:nvPr/>
          </p:nvSpPr>
          <p:spPr>
            <a:xfrm>
              <a:off x="5253720" y="2053057"/>
              <a:ext cx="1747731" cy="937037"/>
            </a:xfrm>
            <a:custGeom>
              <a:avLst/>
              <a:gdLst/>
              <a:ahLst/>
              <a:cxnLst/>
              <a:rect l="0" t="0" r="0" b="0"/>
              <a:pathLst>
                <a:path w="1747731" h="937037">
                  <a:moveTo>
                    <a:pt x="0" y="937036"/>
                  </a:moveTo>
                  <a:lnTo>
                    <a:pt x="17981" y="921395"/>
                  </a:lnTo>
                  <a:lnTo>
                    <a:pt x="74354" y="890193"/>
                  </a:lnTo>
                  <a:lnTo>
                    <a:pt x="119062" y="866215"/>
                  </a:lnTo>
                  <a:lnTo>
                    <a:pt x="172607" y="844278"/>
                  </a:lnTo>
                  <a:lnTo>
                    <a:pt x="230787" y="813614"/>
                  </a:lnTo>
                  <a:lnTo>
                    <a:pt x="291395" y="785125"/>
                  </a:lnTo>
                  <a:lnTo>
                    <a:pt x="352581" y="750900"/>
                  </a:lnTo>
                  <a:lnTo>
                    <a:pt x="415116" y="715920"/>
                  </a:lnTo>
                  <a:lnTo>
                    <a:pt x="473422" y="680840"/>
                  </a:lnTo>
                  <a:lnTo>
                    <a:pt x="528910" y="652766"/>
                  </a:lnTo>
                  <a:lnTo>
                    <a:pt x="585460" y="617671"/>
                  </a:lnTo>
                  <a:lnTo>
                    <a:pt x="638372" y="582577"/>
                  </a:lnTo>
                  <a:lnTo>
                    <a:pt x="700610" y="552695"/>
                  </a:lnTo>
                  <a:lnTo>
                    <a:pt x="760613" y="520435"/>
                  </a:lnTo>
                  <a:lnTo>
                    <a:pt x="823293" y="484446"/>
                  </a:lnTo>
                  <a:lnTo>
                    <a:pt x="882110" y="456469"/>
                  </a:lnTo>
                  <a:lnTo>
                    <a:pt x="939003" y="424218"/>
                  </a:lnTo>
                  <a:lnTo>
                    <a:pt x="1000919" y="388086"/>
                  </a:lnTo>
                  <a:lnTo>
                    <a:pt x="1061277" y="357313"/>
                  </a:lnTo>
                  <a:lnTo>
                    <a:pt x="1122979" y="323957"/>
                  </a:lnTo>
                  <a:lnTo>
                    <a:pt x="1164838" y="303114"/>
                  </a:lnTo>
                  <a:lnTo>
                    <a:pt x="1191707" y="286733"/>
                  </a:lnTo>
                  <a:lnTo>
                    <a:pt x="1249860" y="259810"/>
                  </a:lnTo>
                  <a:lnTo>
                    <a:pt x="1291287" y="239750"/>
                  </a:lnTo>
                  <a:lnTo>
                    <a:pt x="1345251" y="207913"/>
                  </a:lnTo>
                  <a:lnTo>
                    <a:pt x="1405564" y="180988"/>
                  </a:lnTo>
                  <a:lnTo>
                    <a:pt x="1460300" y="154120"/>
                  </a:lnTo>
                  <a:lnTo>
                    <a:pt x="1516172" y="126283"/>
                  </a:lnTo>
                  <a:lnTo>
                    <a:pt x="1572269" y="98254"/>
                  </a:lnTo>
                  <a:lnTo>
                    <a:pt x="1630994" y="71502"/>
                  </a:lnTo>
                  <a:lnTo>
                    <a:pt x="1684438" y="39485"/>
                  </a:lnTo>
                  <a:lnTo>
                    <a:pt x="174773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6969865" y="1979791"/>
              <a:ext cx="122698" cy="220665"/>
            </a:xfrm>
            <a:custGeom>
              <a:avLst/>
              <a:gdLst/>
              <a:ahLst/>
              <a:cxnLst/>
              <a:rect l="0" t="0" r="0" b="0"/>
              <a:pathLst>
                <a:path w="122698" h="220665">
                  <a:moveTo>
                    <a:pt x="0" y="10095"/>
                  </a:moveTo>
                  <a:lnTo>
                    <a:pt x="37478" y="1761"/>
                  </a:lnTo>
                  <a:lnTo>
                    <a:pt x="88902" y="0"/>
                  </a:lnTo>
                  <a:lnTo>
                    <a:pt x="110091" y="5998"/>
                  </a:lnTo>
                  <a:lnTo>
                    <a:pt x="119018" y="10873"/>
                  </a:lnTo>
                  <a:lnTo>
                    <a:pt x="122629" y="16463"/>
                  </a:lnTo>
                  <a:lnTo>
                    <a:pt x="122697" y="22529"/>
                  </a:lnTo>
                  <a:lnTo>
                    <a:pt x="93513" y="82691"/>
                  </a:lnTo>
                  <a:lnTo>
                    <a:pt x="67903" y="136291"/>
                  </a:lnTo>
                  <a:lnTo>
                    <a:pt x="46901" y="197255"/>
                  </a:lnTo>
                  <a:lnTo>
                    <a:pt x="42114" y="22066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7117264" y="1305533"/>
            <a:ext cx="1053170" cy="389556"/>
            <a:chOff x="7117264" y="1305533"/>
            <a:chExt cx="1053170" cy="389556"/>
          </a:xfrm>
        </p:grpSpPr>
        <p:sp>
          <p:nvSpPr>
            <p:cNvPr id="111" name="Freeform 110"/>
            <p:cNvSpPr/>
            <p:nvPr/>
          </p:nvSpPr>
          <p:spPr>
            <a:xfrm>
              <a:off x="7117264" y="1389761"/>
              <a:ext cx="105286" cy="244091"/>
            </a:xfrm>
            <a:custGeom>
              <a:avLst/>
              <a:gdLst/>
              <a:ahLst/>
              <a:cxnLst/>
              <a:rect l="0" t="0" r="0" b="0"/>
              <a:pathLst>
                <a:path w="105286" h="244091">
                  <a:moveTo>
                    <a:pt x="0" y="21057"/>
                  </a:moveTo>
                  <a:lnTo>
                    <a:pt x="0" y="75202"/>
                  </a:lnTo>
                  <a:lnTo>
                    <a:pt x="5589" y="130148"/>
                  </a:lnTo>
                  <a:lnTo>
                    <a:pt x="10723" y="184892"/>
                  </a:lnTo>
                  <a:lnTo>
                    <a:pt x="25054" y="241547"/>
                  </a:lnTo>
                  <a:lnTo>
                    <a:pt x="28401" y="244090"/>
                  </a:lnTo>
                  <a:lnTo>
                    <a:pt x="31802" y="241105"/>
                  </a:lnTo>
                  <a:lnTo>
                    <a:pt x="45666" y="202694"/>
                  </a:lnTo>
                  <a:lnTo>
                    <a:pt x="59670" y="142810"/>
                  </a:lnTo>
                  <a:lnTo>
                    <a:pt x="73701" y="84708"/>
                  </a:lnTo>
                  <a:lnTo>
                    <a:pt x="91247" y="24847"/>
                  </a:lnTo>
                  <a:lnTo>
                    <a:pt x="1052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2" name="Freeform 111"/>
            <p:cNvSpPr/>
            <p:nvPr/>
          </p:nvSpPr>
          <p:spPr>
            <a:xfrm>
              <a:off x="7222549" y="1579274"/>
              <a:ext cx="10529" cy="115815"/>
            </a:xfrm>
            <a:custGeom>
              <a:avLst/>
              <a:gdLst/>
              <a:ahLst/>
              <a:cxnLst/>
              <a:rect l="0" t="0" r="0" b="0"/>
              <a:pathLst>
                <a:path w="10529" h="115815">
                  <a:moveTo>
                    <a:pt x="10528" y="0"/>
                  </a:moveTo>
                  <a:lnTo>
                    <a:pt x="3293" y="27556"/>
                  </a:lnTo>
                  <a:lnTo>
                    <a:pt x="651" y="80659"/>
                  </a:lnTo>
                  <a:lnTo>
                    <a:pt x="0" y="1158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3" name="Freeform 112"/>
            <p:cNvSpPr/>
            <p:nvPr/>
          </p:nvSpPr>
          <p:spPr>
            <a:xfrm>
              <a:off x="7296249" y="1305533"/>
              <a:ext cx="10529" cy="105286"/>
            </a:xfrm>
            <a:custGeom>
              <a:avLst/>
              <a:gdLst/>
              <a:ahLst/>
              <a:cxnLst/>
              <a:rect l="0" t="0" r="0" b="0"/>
              <a:pathLst>
                <a:path w="10529" h="105286">
                  <a:moveTo>
                    <a:pt x="10528" y="0"/>
                  </a:moveTo>
                  <a:lnTo>
                    <a:pt x="1463" y="58617"/>
                  </a:lnTo>
                  <a:lnTo>
                    <a:pt x="0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4" name="Freeform 113"/>
            <p:cNvSpPr/>
            <p:nvPr/>
          </p:nvSpPr>
          <p:spPr>
            <a:xfrm>
              <a:off x="7380476" y="1516103"/>
              <a:ext cx="73701" cy="1"/>
            </a:xfrm>
            <a:custGeom>
              <a:avLst/>
              <a:gdLst/>
              <a:ahLst/>
              <a:cxnLst/>
              <a:rect l="0" t="0" r="0" b="0"/>
              <a:pathLst>
                <a:path w="73701" h="1">
                  <a:moveTo>
                    <a:pt x="0" y="0"/>
                  </a:moveTo>
                  <a:lnTo>
                    <a:pt x="42692" y="0"/>
                  </a:lnTo>
                  <a:lnTo>
                    <a:pt x="7370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7391005" y="1589803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6" name="Freeform 115"/>
            <p:cNvSpPr/>
            <p:nvPr/>
          </p:nvSpPr>
          <p:spPr>
            <a:xfrm>
              <a:off x="7593241" y="1389761"/>
              <a:ext cx="92563" cy="135058"/>
            </a:xfrm>
            <a:custGeom>
              <a:avLst/>
              <a:gdLst/>
              <a:ahLst/>
              <a:cxnLst/>
              <a:rect l="0" t="0" r="0" b="0"/>
              <a:pathLst>
                <a:path w="92563" h="135058">
                  <a:moveTo>
                    <a:pt x="8334" y="0"/>
                  </a:moveTo>
                  <a:lnTo>
                    <a:pt x="0" y="37478"/>
                  </a:lnTo>
                  <a:lnTo>
                    <a:pt x="1576" y="75446"/>
                  </a:lnTo>
                  <a:lnTo>
                    <a:pt x="12588" y="124607"/>
                  </a:lnTo>
                  <a:lnTo>
                    <a:pt x="19359" y="131035"/>
                  </a:lnTo>
                  <a:lnTo>
                    <a:pt x="28552" y="134150"/>
                  </a:lnTo>
                  <a:lnTo>
                    <a:pt x="39360" y="135057"/>
                  </a:lnTo>
                  <a:lnTo>
                    <a:pt x="57609" y="129825"/>
                  </a:lnTo>
                  <a:lnTo>
                    <a:pt x="92562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7" name="Freeform 116"/>
            <p:cNvSpPr/>
            <p:nvPr/>
          </p:nvSpPr>
          <p:spPr>
            <a:xfrm>
              <a:off x="7664746" y="1421347"/>
              <a:ext cx="10529" cy="221099"/>
            </a:xfrm>
            <a:custGeom>
              <a:avLst/>
              <a:gdLst/>
              <a:ahLst/>
              <a:cxnLst/>
              <a:rect l="0" t="0" r="0" b="0"/>
              <a:pathLst>
                <a:path w="10529" h="221099">
                  <a:moveTo>
                    <a:pt x="10528" y="0"/>
                  </a:moveTo>
                  <a:lnTo>
                    <a:pt x="2195" y="37478"/>
                  </a:lnTo>
                  <a:lnTo>
                    <a:pt x="434" y="94490"/>
                  </a:lnTo>
                  <a:lnTo>
                    <a:pt x="128" y="144850"/>
                  </a:lnTo>
                  <a:lnTo>
                    <a:pt x="17" y="207822"/>
                  </a:lnTo>
                  <a:lnTo>
                    <a:pt x="0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8" name="Freeform 117"/>
            <p:cNvSpPr/>
            <p:nvPr/>
          </p:nvSpPr>
          <p:spPr>
            <a:xfrm>
              <a:off x="7736182" y="1398687"/>
              <a:ext cx="65435" cy="224924"/>
            </a:xfrm>
            <a:custGeom>
              <a:avLst/>
              <a:gdLst/>
              <a:ahLst/>
              <a:cxnLst/>
              <a:rect l="0" t="0" r="0" b="0"/>
              <a:pathLst>
                <a:path w="65435" h="224924">
                  <a:moveTo>
                    <a:pt x="12792" y="12131"/>
                  </a:moveTo>
                  <a:lnTo>
                    <a:pt x="23970" y="953"/>
                  </a:lnTo>
                  <a:lnTo>
                    <a:pt x="30772" y="0"/>
                  </a:lnTo>
                  <a:lnTo>
                    <a:pt x="47690" y="5180"/>
                  </a:lnTo>
                  <a:lnTo>
                    <a:pt x="53605" y="14516"/>
                  </a:lnTo>
                  <a:lnTo>
                    <a:pt x="60177" y="43607"/>
                  </a:lnTo>
                  <a:lnTo>
                    <a:pt x="58287" y="99446"/>
                  </a:lnTo>
                  <a:lnTo>
                    <a:pt x="45998" y="157150"/>
                  </a:lnTo>
                  <a:lnTo>
                    <a:pt x="22255" y="209276"/>
                  </a:lnTo>
                  <a:lnTo>
                    <a:pt x="15591" y="220770"/>
                  </a:lnTo>
                  <a:lnTo>
                    <a:pt x="9979" y="224923"/>
                  </a:lnTo>
                  <a:lnTo>
                    <a:pt x="5067" y="224183"/>
                  </a:lnTo>
                  <a:lnTo>
                    <a:pt x="624" y="220179"/>
                  </a:lnTo>
                  <a:lnTo>
                    <a:pt x="0" y="215171"/>
                  </a:lnTo>
                  <a:lnTo>
                    <a:pt x="5547" y="203367"/>
                  </a:lnTo>
                  <a:lnTo>
                    <a:pt x="11471" y="200453"/>
                  </a:lnTo>
                  <a:lnTo>
                    <a:pt x="27413" y="200335"/>
                  </a:lnTo>
                  <a:lnTo>
                    <a:pt x="43077" y="207301"/>
                  </a:lnTo>
                  <a:lnTo>
                    <a:pt x="65434" y="22270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19" name="Freeform 118"/>
            <p:cNvSpPr/>
            <p:nvPr/>
          </p:nvSpPr>
          <p:spPr>
            <a:xfrm>
              <a:off x="7858722" y="1505575"/>
              <a:ext cx="100823" cy="115814"/>
            </a:xfrm>
            <a:custGeom>
              <a:avLst/>
              <a:gdLst/>
              <a:ahLst/>
              <a:cxnLst/>
              <a:rect l="0" t="0" r="0" b="0"/>
              <a:pathLst>
                <a:path w="100823" h="115814">
                  <a:moveTo>
                    <a:pt x="6066" y="0"/>
                  </a:moveTo>
                  <a:lnTo>
                    <a:pt x="6066" y="58617"/>
                  </a:lnTo>
                  <a:lnTo>
                    <a:pt x="0" y="96196"/>
                  </a:lnTo>
                  <a:lnTo>
                    <a:pt x="16214" y="55229"/>
                  </a:lnTo>
                  <a:lnTo>
                    <a:pt x="22189" y="49688"/>
                  </a:lnTo>
                  <a:lnTo>
                    <a:pt x="28514" y="48333"/>
                  </a:lnTo>
                  <a:lnTo>
                    <a:pt x="35069" y="49769"/>
                  </a:lnTo>
                  <a:lnTo>
                    <a:pt x="39439" y="56576"/>
                  </a:lnTo>
                  <a:lnTo>
                    <a:pt x="46759" y="84743"/>
                  </a:lnTo>
                  <a:lnTo>
                    <a:pt x="49573" y="84572"/>
                  </a:lnTo>
                  <a:lnTo>
                    <a:pt x="52618" y="80947"/>
                  </a:lnTo>
                  <a:lnTo>
                    <a:pt x="72827" y="21308"/>
                  </a:lnTo>
                  <a:lnTo>
                    <a:pt x="76309" y="17715"/>
                  </a:lnTo>
                  <a:lnTo>
                    <a:pt x="79801" y="18829"/>
                  </a:lnTo>
                  <a:lnTo>
                    <a:pt x="83298" y="23081"/>
                  </a:lnTo>
                  <a:lnTo>
                    <a:pt x="95269" y="83866"/>
                  </a:lnTo>
                  <a:lnTo>
                    <a:pt x="100822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0" name="Freeform 119"/>
            <p:cNvSpPr/>
            <p:nvPr/>
          </p:nvSpPr>
          <p:spPr>
            <a:xfrm>
              <a:off x="8012748" y="1389761"/>
              <a:ext cx="20496" cy="242157"/>
            </a:xfrm>
            <a:custGeom>
              <a:avLst/>
              <a:gdLst/>
              <a:ahLst/>
              <a:cxnLst/>
              <a:rect l="0" t="0" r="0" b="0"/>
              <a:pathLst>
                <a:path w="20496" h="242157">
                  <a:moveTo>
                    <a:pt x="20495" y="0"/>
                  </a:moveTo>
                  <a:lnTo>
                    <a:pt x="5841" y="58617"/>
                  </a:lnTo>
                  <a:lnTo>
                    <a:pt x="1335" y="110175"/>
                  </a:lnTo>
                  <a:lnTo>
                    <a:pt x="0" y="169905"/>
                  </a:lnTo>
                  <a:lnTo>
                    <a:pt x="7846" y="230215"/>
                  </a:lnTo>
                  <a:lnTo>
                    <a:pt x="9967" y="2421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1" name="Freeform 120"/>
            <p:cNvSpPr/>
            <p:nvPr/>
          </p:nvSpPr>
          <p:spPr>
            <a:xfrm>
              <a:off x="8075357" y="1473989"/>
              <a:ext cx="95077" cy="200043"/>
            </a:xfrm>
            <a:custGeom>
              <a:avLst/>
              <a:gdLst/>
              <a:ahLst/>
              <a:cxnLst/>
              <a:rect l="0" t="0" r="0" b="0"/>
              <a:pathLst>
                <a:path w="95077" h="200043">
                  <a:moveTo>
                    <a:pt x="73700" y="0"/>
                  </a:moveTo>
                  <a:lnTo>
                    <a:pt x="24202" y="49498"/>
                  </a:lnTo>
                  <a:lnTo>
                    <a:pt x="20813" y="57566"/>
                  </a:lnTo>
                  <a:lnTo>
                    <a:pt x="20169" y="75888"/>
                  </a:lnTo>
                  <a:lnTo>
                    <a:pt x="23975" y="83347"/>
                  </a:lnTo>
                  <a:lnTo>
                    <a:pt x="37562" y="94755"/>
                  </a:lnTo>
                  <a:lnTo>
                    <a:pt x="89692" y="124604"/>
                  </a:lnTo>
                  <a:lnTo>
                    <a:pt x="93720" y="132202"/>
                  </a:lnTo>
                  <a:lnTo>
                    <a:pt x="95076" y="150004"/>
                  </a:lnTo>
                  <a:lnTo>
                    <a:pt x="88660" y="166494"/>
                  </a:lnTo>
                  <a:lnTo>
                    <a:pt x="83673" y="174167"/>
                  </a:lnTo>
                  <a:lnTo>
                    <a:pt x="65654" y="185812"/>
                  </a:lnTo>
                  <a:lnTo>
                    <a:pt x="32321" y="195826"/>
                  </a:lnTo>
                  <a:lnTo>
                    <a:pt x="0" y="2000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5632746" y="2705823"/>
            <a:ext cx="411539" cy="347442"/>
            <a:chOff x="5632746" y="2705823"/>
            <a:chExt cx="411539" cy="347442"/>
          </a:xfrm>
        </p:grpSpPr>
        <p:sp>
          <p:nvSpPr>
            <p:cNvPr id="123" name="Freeform 122"/>
            <p:cNvSpPr/>
            <p:nvPr/>
          </p:nvSpPr>
          <p:spPr>
            <a:xfrm>
              <a:off x="5632746" y="2800580"/>
              <a:ext cx="41899" cy="252685"/>
            </a:xfrm>
            <a:custGeom>
              <a:avLst/>
              <a:gdLst/>
              <a:ahLst/>
              <a:cxnLst/>
              <a:rect l="0" t="0" r="0" b="0"/>
              <a:pathLst>
                <a:path w="41899" h="252685">
                  <a:moveTo>
                    <a:pt x="0" y="0"/>
                  </a:moveTo>
                  <a:lnTo>
                    <a:pt x="25194" y="53875"/>
                  </a:lnTo>
                  <a:lnTo>
                    <a:pt x="36580" y="85763"/>
                  </a:lnTo>
                  <a:lnTo>
                    <a:pt x="41020" y="140986"/>
                  </a:lnTo>
                  <a:lnTo>
                    <a:pt x="41898" y="202284"/>
                  </a:lnTo>
                  <a:lnTo>
                    <a:pt x="35779" y="224825"/>
                  </a:lnTo>
                  <a:lnTo>
                    <a:pt x="21057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4" name="Freeform 123"/>
            <p:cNvSpPr/>
            <p:nvPr/>
          </p:nvSpPr>
          <p:spPr>
            <a:xfrm>
              <a:off x="5759088" y="2787279"/>
              <a:ext cx="82290" cy="160701"/>
            </a:xfrm>
            <a:custGeom>
              <a:avLst/>
              <a:gdLst/>
              <a:ahLst/>
              <a:cxnLst/>
              <a:rect l="0" t="0" r="0" b="0"/>
              <a:pathLst>
                <a:path w="82290" h="160701">
                  <a:moveTo>
                    <a:pt x="0" y="13301"/>
                  </a:moveTo>
                  <a:lnTo>
                    <a:pt x="11178" y="2123"/>
                  </a:lnTo>
                  <a:lnTo>
                    <a:pt x="17981" y="0"/>
                  </a:lnTo>
                  <a:lnTo>
                    <a:pt x="34897" y="760"/>
                  </a:lnTo>
                  <a:lnTo>
                    <a:pt x="41982" y="4940"/>
                  </a:lnTo>
                  <a:lnTo>
                    <a:pt x="52974" y="18944"/>
                  </a:lnTo>
                  <a:lnTo>
                    <a:pt x="55519" y="36866"/>
                  </a:lnTo>
                  <a:lnTo>
                    <a:pt x="54561" y="46558"/>
                  </a:lnTo>
                  <a:lnTo>
                    <a:pt x="47256" y="63567"/>
                  </a:lnTo>
                  <a:lnTo>
                    <a:pt x="21517" y="96046"/>
                  </a:lnTo>
                  <a:lnTo>
                    <a:pt x="49544" y="73631"/>
                  </a:lnTo>
                  <a:lnTo>
                    <a:pt x="71542" y="69360"/>
                  </a:lnTo>
                  <a:lnTo>
                    <a:pt x="78111" y="72901"/>
                  </a:lnTo>
                  <a:lnTo>
                    <a:pt x="81319" y="79940"/>
                  </a:lnTo>
                  <a:lnTo>
                    <a:pt x="82289" y="89313"/>
                  </a:lnTo>
                  <a:lnTo>
                    <a:pt x="77127" y="109085"/>
                  </a:lnTo>
                  <a:lnTo>
                    <a:pt x="61067" y="136828"/>
                  </a:lnTo>
                  <a:lnTo>
                    <a:pt x="48198" y="150090"/>
                  </a:lnTo>
                  <a:lnTo>
                    <a:pt x="21057" y="160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5" name="Freeform 124"/>
            <p:cNvSpPr/>
            <p:nvPr/>
          </p:nvSpPr>
          <p:spPr>
            <a:xfrm>
              <a:off x="5885430" y="2747937"/>
              <a:ext cx="52643" cy="31587"/>
            </a:xfrm>
            <a:custGeom>
              <a:avLst/>
              <a:gdLst/>
              <a:ahLst/>
              <a:cxnLst/>
              <a:rect l="0" t="0" r="0" b="0"/>
              <a:pathLst>
                <a:path w="52643" h="31587">
                  <a:moveTo>
                    <a:pt x="0" y="31586"/>
                  </a:move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6" name="Freeform 125"/>
            <p:cNvSpPr/>
            <p:nvPr/>
          </p:nvSpPr>
          <p:spPr>
            <a:xfrm>
              <a:off x="5881304" y="2779523"/>
              <a:ext cx="67673" cy="147400"/>
            </a:xfrm>
            <a:custGeom>
              <a:avLst/>
              <a:gdLst/>
              <a:ahLst/>
              <a:cxnLst/>
              <a:rect l="0" t="0" r="0" b="0"/>
              <a:pathLst>
                <a:path w="67673" h="147400">
                  <a:moveTo>
                    <a:pt x="14654" y="0"/>
                  </a:moveTo>
                  <a:lnTo>
                    <a:pt x="0" y="49552"/>
                  </a:lnTo>
                  <a:lnTo>
                    <a:pt x="1376" y="58771"/>
                  </a:lnTo>
                  <a:lnTo>
                    <a:pt x="5802" y="66087"/>
                  </a:lnTo>
                  <a:lnTo>
                    <a:pt x="12263" y="72134"/>
                  </a:lnTo>
                  <a:lnTo>
                    <a:pt x="20079" y="74995"/>
                  </a:lnTo>
                  <a:lnTo>
                    <a:pt x="46677" y="76943"/>
                  </a:lnTo>
                  <a:lnTo>
                    <a:pt x="62422" y="85280"/>
                  </a:lnTo>
                  <a:lnTo>
                    <a:pt x="66387" y="91948"/>
                  </a:lnTo>
                  <a:lnTo>
                    <a:pt x="67672" y="108716"/>
                  </a:lnTo>
                  <a:lnTo>
                    <a:pt x="56230" y="137887"/>
                  </a:lnTo>
                  <a:lnTo>
                    <a:pt x="51730" y="143398"/>
                  </a:lnTo>
                  <a:lnTo>
                    <a:pt x="47560" y="145901"/>
                  </a:lnTo>
                  <a:lnTo>
                    <a:pt x="35711" y="1473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7" name="Freeform 126"/>
            <p:cNvSpPr/>
            <p:nvPr/>
          </p:nvSpPr>
          <p:spPr>
            <a:xfrm>
              <a:off x="5995654" y="2705823"/>
              <a:ext cx="48631" cy="79331"/>
            </a:xfrm>
            <a:custGeom>
              <a:avLst/>
              <a:gdLst/>
              <a:ahLst/>
              <a:cxnLst/>
              <a:rect l="0" t="0" r="0" b="0"/>
              <a:pathLst>
                <a:path w="48631" h="79331">
                  <a:moveTo>
                    <a:pt x="5589" y="21057"/>
                  </a:moveTo>
                  <a:lnTo>
                    <a:pt x="0" y="43414"/>
                  </a:lnTo>
                  <a:lnTo>
                    <a:pt x="3495" y="63749"/>
                  </a:lnTo>
                  <a:lnTo>
                    <a:pt x="7703" y="74085"/>
                  </a:lnTo>
                  <a:lnTo>
                    <a:pt x="12847" y="78636"/>
                  </a:lnTo>
                  <a:lnTo>
                    <a:pt x="18617" y="79330"/>
                  </a:lnTo>
                  <a:lnTo>
                    <a:pt x="24803" y="77454"/>
                  </a:lnTo>
                  <a:lnTo>
                    <a:pt x="37916" y="66010"/>
                  </a:lnTo>
                  <a:lnTo>
                    <a:pt x="44688" y="58044"/>
                  </a:lnTo>
                  <a:lnTo>
                    <a:pt x="48032" y="48055"/>
                  </a:lnTo>
                  <a:lnTo>
                    <a:pt x="48630" y="24478"/>
                  </a:lnTo>
                  <a:lnTo>
                    <a:pt x="45981" y="16319"/>
                  </a:lnTo>
                  <a:lnTo>
                    <a:pt x="41876" y="10879"/>
                  </a:lnTo>
                  <a:lnTo>
                    <a:pt x="2664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3581503" y="2095171"/>
            <a:ext cx="1619575" cy="905451"/>
            <a:chOff x="3581503" y="2095171"/>
            <a:chExt cx="1619575" cy="905451"/>
          </a:xfrm>
        </p:grpSpPr>
        <p:sp>
          <p:nvSpPr>
            <p:cNvPr id="129" name="Freeform 128"/>
            <p:cNvSpPr/>
            <p:nvPr/>
          </p:nvSpPr>
          <p:spPr>
            <a:xfrm>
              <a:off x="3621803" y="2168870"/>
              <a:ext cx="1579275" cy="831752"/>
            </a:xfrm>
            <a:custGeom>
              <a:avLst/>
              <a:gdLst/>
              <a:ahLst/>
              <a:cxnLst/>
              <a:rect l="0" t="0" r="0" b="0"/>
              <a:pathLst>
                <a:path w="1579275" h="831752">
                  <a:moveTo>
                    <a:pt x="0" y="0"/>
                  </a:moveTo>
                  <a:lnTo>
                    <a:pt x="5589" y="16768"/>
                  </a:lnTo>
                  <a:lnTo>
                    <a:pt x="17691" y="31239"/>
                  </a:lnTo>
                  <a:lnTo>
                    <a:pt x="74328" y="73669"/>
                  </a:lnTo>
                  <a:lnTo>
                    <a:pt x="136925" y="107478"/>
                  </a:lnTo>
                  <a:lnTo>
                    <a:pt x="200046" y="139258"/>
                  </a:lnTo>
                  <a:lnTo>
                    <a:pt x="263212" y="170861"/>
                  </a:lnTo>
                  <a:lnTo>
                    <a:pt x="317024" y="203868"/>
                  </a:lnTo>
                  <a:lnTo>
                    <a:pt x="369421" y="231690"/>
                  </a:lnTo>
                  <a:lnTo>
                    <a:pt x="431573" y="266730"/>
                  </a:lnTo>
                  <a:lnTo>
                    <a:pt x="484985" y="294800"/>
                  </a:lnTo>
                  <a:lnTo>
                    <a:pt x="540596" y="317285"/>
                  </a:lnTo>
                  <a:lnTo>
                    <a:pt x="594004" y="344971"/>
                  </a:lnTo>
                  <a:lnTo>
                    <a:pt x="626777" y="360357"/>
                  </a:lnTo>
                  <a:lnTo>
                    <a:pt x="682966" y="392209"/>
                  </a:lnTo>
                  <a:lnTo>
                    <a:pt x="737414" y="412869"/>
                  </a:lnTo>
                  <a:lnTo>
                    <a:pt x="793229" y="439133"/>
                  </a:lnTo>
                  <a:lnTo>
                    <a:pt x="846681" y="473841"/>
                  </a:lnTo>
                  <a:lnTo>
                    <a:pt x="904890" y="501870"/>
                  </a:lnTo>
                  <a:lnTo>
                    <a:pt x="964308" y="528767"/>
                  </a:lnTo>
                  <a:lnTo>
                    <a:pt x="1014866" y="549678"/>
                  </a:lnTo>
                  <a:lnTo>
                    <a:pt x="1046665" y="566070"/>
                  </a:lnTo>
                  <a:lnTo>
                    <a:pt x="1099331" y="587678"/>
                  </a:lnTo>
                  <a:lnTo>
                    <a:pt x="1153625" y="614477"/>
                  </a:lnTo>
                  <a:lnTo>
                    <a:pt x="1210183" y="643710"/>
                  </a:lnTo>
                  <a:lnTo>
                    <a:pt x="1271675" y="674480"/>
                  </a:lnTo>
                  <a:lnTo>
                    <a:pt x="1327461" y="707835"/>
                  </a:lnTo>
                  <a:lnTo>
                    <a:pt x="1388259" y="734960"/>
                  </a:lnTo>
                  <a:lnTo>
                    <a:pt x="1442206" y="768775"/>
                  </a:lnTo>
                  <a:lnTo>
                    <a:pt x="1505558" y="799259"/>
                  </a:lnTo>
                  <a:lnTo>
                    <a:pt x="1562505" y="826357"/>
                  </a:lnTo>
                  <a:lnTo>
                    <a:pt x="1579274" y="8317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3581503" y="2095171"/>
              <a:ext cx="135057" cy="189513"/>
            </a:xfrm>
            <a:custGeom>
              <a:avLst/>
              <a:gdLst/>
              <a:ahLst/>
              <a:cxnLst/>
              <a:rect l="0" t="0" r="0" b="0"/>
              <a:pathLst>
                <a:path w="135057" h="189513">
                  <a:moveTo>
                    <a:pt x="135056" y="0"/>
                  </a:moveTo>
                  <a:lnTo>
                    <a:pt x="72776" y="34746"/>
                  </a:lnTo>
                  <a:lnTo>
                    <a:pt x="10449" y="61233"/>
                  </a:lnTo>
                  <a:lnTo>
                    <a:pt x="4022" y="68898"/>
                  </a:lnTo>
                  <a:lnTo>
                    <a:pt x="907" y="77517"/>
                  </a:lnTo>
                  <a:lnTo>
                    <a:pt x="0" y="86773"/>
                  </a:lnTo>
                  <a:lnTo>
                    <a:pt x="5231" y="103296"/>
                  </a:lnTo>
                  <a:lnTo>
                    <a:pt x="47731" y="159890"/>
                  </a:lnTo>
                  <a:lnTo>
                    <a:pt x="71885" y="1895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2916393" y="1463461"/>
            <a:ext cx="1141681" cy="417124"/>
            <a:chOff x="2916393" y="1463461"/>
            <a:chExt cx="1141681" cy="417124"/>
          </a:xfrm>
        </p:grpSpPr>
        <p:sp>
          <p:nvSpPr>
            <p:cNvPr id="132" name="Freeform 131"/>
            <p:cNvSpPr/>
            <p:nvPr/>
          </p:nvSpPr>
          <p:spPr>
            <a:xfrm>
              <a:off x="2916393" y="1558217"/>
              <a:ext cx="178986" cy="247485"/>
            </a:xfrm>
            <a:custGeom>
              <a:avLst/>
              <a:gdLst/>
              <a:ahLst/>
              <a:cxnLst/>
              <a:rect l="0" t="0" r="0" b="0"/>
              <a:pathLst>
                <a:path w="178986" h="247485">
                  <a:moveTo>
                    <a:pt x="0" y="42114"/>
                  </a:moveTo>
                  <a:lnTo>
                    <a:pt x="39543" y="100893"/>
                  </a:lnTo>
                  <a:lnTo>
                    <a:pt x="59323" y="158519"/>
                  </a:lnTo>
                  <a:lnTo>
                    <a:pt x="77165" y="219559"/>
                  </a:lnTo>
                  <a:lnTo>
                    <a:pt x="93314" y="246639"/>
                  </a:lnTo>
                  <a:lnTo>
                    <a:pt x="98474" y="247484"/>
                  </a:lnTo>
                  <a:lnTo>
                    <a:pt x="103084" y="243368"/>
                  </a:lnTo>
                  <a:lnTo>
                    <a:pt x="118889" y="203141"/>
                  </a:lnTo>
                  <a:lnTo>
                    <a:pt x="133276" y="148965"/>
                  </a:lnTo>
                  <a:lnTo>
                    <a:pt x="147383" y="86270"/>
                  </a:lnTo>
                  <a:lnTo>
                    <a:pt x="164945" y="25052"/>
                  </a:lnTo>
                  <a:lnTo>
                    <a:pt x="1789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3061531" y="1717469"/>
              <a:ext cx="61767" cy="163116"/>
            </a:xfrm>
            <a:custGeom>
              <a:avLst/>
              <a:gdLst/>
              <a:ahLst/>
              <a:cxnLst/>
              <a:rect l="0" t="0" r="0" b="0"/>
              <a:pathLst>
                <a:path w="61767" h="163116">
                  <a:moveTo>
                    <a:pt x="33847" y="40790"/>
                  </a:moveTo>
                  <a:lnTo>
                    <a:pt x="28258" y="24022"/>
                  </a:lnTo>
                  <a:lnTo>
                    <a:pt x="28951" y="16743"/>
                  </a:lnTo>
                  <a:lnTo>
                    <a:pt x="35960" y="2416"/>
                  </a:lnTo>
                  <a:lnTo>
                    <a:pt x="41105" y="0"/>
                  </a:lnTo>
                  <a:lnTo>
                    <a:pt x="46875" y="728"/>
                  </a:lnTo>
                  <a:lnTo>
                    <a:pt x="53060" y="3553"/>
                  </a:lnTo>
                  <a:lnTo>
                    <a:pt x="57184" y="10116"/>
                  </a:lnTo>
                  <a:lnTo>
                    <a:pt x="61766" y="29887"/>
                  </a:lnTo>
                  <a:lnTo>
                    <a:pt x="56303" y="73471"/>
                  </a:lnTo>
                  <a:lnTo>
                    <a:pt x="40839" y="122808"/>
                  </a:lnTo>
                  <a:lnTo>
                    <a:pt x="15601" y="161106"/>
                  </a:lnTo>
                  <a:lnTo>
                    <a:pt x="9985" y="163115"/>
                  </a:lnTo>
                  <a:lnTo>
                    <a:pt x="5071" y="160944"/>
                  </a:lnTo>
                  <a:lnTo>
                    <a:pt x="625" y="155987"/>
                  </a:lnTo>
                  <a:lnTo>
                    <a:pt x="0" y="150344"/>
                  </a:lnTo>
                  <a:lnTo>
                    <a:pt x="5546" y="137834"/>
                  </a:lnTo>
                  <a:lnTo>
                    <a:pt x="10300" y="135901"/>
                  </a:lnTo>
                  <a:lnTo>
                    <a:pt x="15809" y="136953"/>
                  </a:lnTo>
                  <a:lnTo>
                    <a:pt x="54904" y="15660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4" name="Freeform 133"/>
            <p:cNvSpPr/>
            <p:nvPr/>
          </p:nvSpPr>
          <p:spPr>
            <a:xfrm>
              <a:off x="3169077" y="1463461"/>
              <a:ext cx="10530" cy="105286"/>
            </a:xfrm>
            <a:custGeom>
              <a:avLst/>
              <a:gdLst/>
              <a:ahLst/>
              <a:cxnLst/>
              <a:rect l="0" t="0" r="0" b="0"/>
              <a:pathLst>
                <a:path w="10530" h="105286">
                  <a:moveTo>
                    <a:pt x="0" y="0"/>
                  </a:moveTo>
                  <a:lnTo>
                    <a:pt x="3120" y="42691"/>
                  </a:lnTo>
                  <a:lnTo>
                    <a:pt x="10529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5" name="Freeform 134"/>
            <p:cNvSpPr/>
            <p:nvPr/>
          </p:nvSpPr>
          <p:spPr>
            <a:xfrm>
              <a:off x="3295419" y="1600331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10529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6" name="Freeform 135"/>
            <p:cNvSpPr/>
            <p:nvPr/>
          </p:nvSpPr>
          <p:spPr>
            <a:xfrm>
              <a:off x="3327005" y="1695088"/>
              <a:ext cx="42115" cy="10529"/>
            </a:xfrm>
            <a:custGeom>
              <a:avLst/>
              <a:gdLst/>
              <a:ahLst/>
              <a:cxnLst/>
              <a:rect l="0" t="0" r="0" b="0"/>
              <a:pathLst>
                <a:path w="42115" h="10529">
                  <a:moveTo>
                    <a:pt x="0" y="10528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3516518" y="1511013"/>
              <a:ext cx="116244" cy="258051"/>
            </a:xfrm>
            <a:custGeom>
              <a:avLst/>
              <a:gdLst/>
              <a:ahLst/>
              <a:cxnLst/>
              <a:rect l="0" t="0" r="0" b="0"/>
              <a:pathLst>
                <a:path w="116244" h="258051">
                  <a:moveTo>
                    <a:pt x="0" y="15619"/>
                  </a:moveTo>
                  <a:lnTo>
                    <a:pt x="63427" y="0"/>
                  </a:lnTo>
                  <a:lnTo>
                    <a:pt x="84342" y="2048"/>
                  </a:lnTo>
                  <a:lnTo>
                    <a:pt x="91323" y="7741"/>
                  </a:lnTo>
                  <a:lnTo>
                    <a:pt x="99079" y="26546"/>
                  </a:lnTo>
                  <a:lnTo>
                    <a:pt x="98808" y="35771"/>
                  </a:lnTo>
                  <a:lnTo>
                    <a:pt x="92268" y="52262"/>
                  </a:lnTo>
                  <a:lnTo>
                    <a:pt x="55625" y="96165"/>
                  </a:lnTo>
                  <a:lnTo>
                    <a:pt x="54631" y="102072"/>
                  </a:lnTo>
                  <a:lnTo>
                    <a:pt x="57478" y="107179"/>
                  </a:lnTo>
                  <a:lnTo>
                    <a:pt x="69999" y="115974"/>
                  </a:lnTo>
                  <a:lnTo>
                    <a:pt x="111123" y="140344"/>
                  </a:lnTo>
                  <a:lnTo>
                    <a:pt x="115026" y="147902"/>
                  </a:lnTo>
                  <a:lnTo>
                    <a:pt x="116243" y="165658"/>
                  </a:lnTo>
                  <a:lnTo>
                    <a:pt x="104762" y="195385"/>
                  </a:lnTo>
                  <a:lnTo>
                    <a:pt x="66326" y="252254"/>
                  </a:lnTo>
                  <a:lnTo>
                    <a:pt x="60595" y="256433"/>
                  </a:lnTo>
                  <a:lnTo>
                    <a:pt x="55605" y="258050"/>
                  </a:lnTo>
                  <a:lnTo>
                    <a:pt x="42114" y="25777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8" name="Freeform 137"/>
            <p:cNvSpPr/>
            <p:nvPr/>
          </p:nvSpPr>
          <p:spPr>
            <a:xfrm>
              <a:off x="3674445" y="1503606"/>
              <a:ext cx="78997" cy="254654"/>
            </a:xfrm>
            <a:custGeom>
              <a:avLst/>
              <a:gdLst/>
              <a:ahLst/>
              <a:cxnLst/>
              <a:rect l="0" t="0" r="0" b="0"/>
              <a:pathLst>
                <a:path w="78997" h="254654">
                  <a:moveTo>
                    <a:pt x="0" y="33554"/>
                  </a:moveTo>
                  <a:lnTo>
                    <a:pt x="11179" y="16787"/>
                  </a:lnTo>
                  <a:lnTo>
                    <a:pt x="26025" y="5435"/>
                  </a:lnTo>
                  <a:lnTo>
                    <a:pt x="34898" y="770"/>
                  </a:lnTo>
                  <a:lnTo>
                    <a:pt x="44322" y="0"/>
                  </a:lnTo>
                  <a:lnTo>
                    <a:pt x="64153" y="5383"/>
                  </a:lnTo>
                  <a:lnTo>
                    <a:pt x="69675" y="11264"/>
                  </a:lnTo>
                  <a:lnTo>
                    <a:pt x="72186" y="18694"/>
                  </a:lnTo>
                  <a:lnTo>
                    <a:pt x="72691" y="27157"/>
                  </a:lnTo>
                  <a:lnTo>
                    <a:pt x="67012" y="45919"/>
                  </a:lnTo>
                  <a:lnTo>
                    <a:pt x="47542" y="76212"/>
                  </a:lnTo>
                  <a:lnTo>
                    <a:pt x="38714" y="86559"/>
                  </a:lnTo>
                  <a:lnTo>
                    <a:pt x="36338" y="94627"/>
                  </a:lnTo>
                  <a:lnTo>
                    <a:pt x="38263" y="101176"/>
                  </a:lnTo>
                  <a:lnTo>
                    <a:pt x="72456" y="134746"/>
                  </a:lnTo>
                  <a:lnTo>
                    <a:pt x="78996" y="157297"/>
                  </a:lnTo>
                  <a:lnTo>
                    <a:pt x="75664" y="179798"/>
                  </a:lnTo>
                  <a:lnTo>
                    <a:pt x="60633" y="209077"/>
                  </a:lnTo>
                  <a:lnTo>
                    <a:pt x="28912" y="244838"/>
                  </a:lnTo>
                  <a:lnTo>
                    <a:pt x="10529" y="25465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3813461" y="1641532"/>
              <a:ext cx="92612" cy="85142"/>
            </a:xfrm>
            <a:custGeom>
              <a:avLst/>
              <a:gdLst/>
              <a:ahLst/>
              <a:cxnLst/>
              <a:rect l="0" t="0" r="0" b="0"/>
              <a:pathLst>
                <a:path w="92612" h="85142">
                  <a:moveTo>
                    <a:pt x="8383" y="913"/>
                  </a:moveTo>
                  <a:lnTo>
                    <a:pt x="50" y="55058"/>
                  </a:lnTo>
                  <a:lnTo>
                    <a:pt x="0" y="74110"/>
                  </a:lnTo>
                  <a:lnTo>
                    <a:pt x="1625" y="74278"/>
                  </a:lnTo>
                  <a:lnTo>
                    <a:pt x="9500" y="57746"/>
                  </a:lnTo>
                  <a:lnTo>
                    <a:pt x="22642" y="20718"/>
                  </a:lnTo>
                  <a:lnTo>
                    <a:pt x="24908" y="19966"/>
                  </a:lnTo>
                  <a:lnTo>
                    <a:pt x="34433" y="64745"/>
                  </a:lnTo>
                  <a:lnTo>
                    <a:pt x="37448" y="68034"/>
                  </a:lnTo>
                  <a:lnTo>
                    <a:pt x="40628" y="66717"/>
                  </a:lnTo>
                  <a:lnTo>
                    <a:pt x="43918" y="62330"/>
                  </a:lnTo>
                  <a:lnTo>
                    <a:pt x="70163" y="1298"/>
                  </a:lnTo>
                  <a:lnTo>
                    <a:pt x="74136" y="0"/>
                  </a:lnTo>
                  <a:lnTo>
                    <a:pt x="76785" y="4984"/>
                  </a:lnTo>
                  <a:lnTo>
                    <a:pt x="84737" y="66536"/>
                  </a:lnTo>
                  <a:lnTo>
                    <a:pt x="92611" y="851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0" name="Freeform 139"/>
            <p:cNvSpPr/>
            <p:nvPr/>
          </p:nvSpPr>
          <p:spPr>
            <a:xfrm>
              <a:off x="3938633" y="1526632"/>
              <a:ext cx="9554" cy="273742"/>
            </a:xfrm>
            <a:custGeom>
              <a:avLst/>
              <a:gdLst/>
              <a:ahLst/>
              <a:cxnLst/>
              <a:rect l="0" t="0" r="0" b="0"/>
              <a:pathLst>
                <a:path w="9554" h="273742">
                  <a:moveTo>
                    <a:pt x="9553" y="0"/>
                  </a:moveTo>
                  <a:lnTo>
                    <a:pt x="9553" y="60383"/>
                  </a:lnTo>
                  <a:lnTo>
                    <a:pt x="3964" y="121632"/>
                  </a:lnTo>
                  <a:lnTo>
                    <a:pt x="0" y="183166"/>
                  </a:lnTo>
                  <a:lnTo>
                    <a:pt x="2337" y="238475"/>
                  </a:lnTo>
                  <a:lnTo>
                    <a:pt x="9553" y="2737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1" name="Freeform 140"/>
            <p:cNvSpPr/>
            <p:nvPr/>
          </p:nvSpPr>
          <p:spPr>
            <a:xfrm>
              <a:off x="3990300" y="1568746"/>
              <a:ext cx="67774" cy="157928"/>
            </a:xfrm>
            <a:custGeom>
              <a:avLst/>
              <a:gdLst/>
              <a:ahLst/>
              <a:cxnLst/>
              <a:rect l="0" t="0" r="0" b="0"/>
              <a:pathLst>
                <a:path w="67774" h="157928">
                  <a:moveTo>
                    <a:pt x="63171" y="0"/>
                  </a:moveTo>
                  <a:lnTo>
                    <a:pt x="42928" y="43962"/>
                  </a:lnTo>
                  <a:lnTo>
                    <a:pt x="23768" y="68658"/>
                  </a:lnTo>
                  <a:lnTo>
                    <a:pt x="22864" y="75018"/>
                  </a:lnTo>
                  <a:lnTo>
                    <a:pt x="25771" y="80427"/>
                  </a:lnTo>
                  <a:lnTo>
                    <a:pt x="31219" y="85204"/>
                  </a:lnTo>
                  <a:lnTo>
                    <a:pt x="61243" y="97515"/>
                  </a:lnTo>
                  <a:lnTo>
                    <a:pt x="66565" y="103614"/>
                  </a:lnTo>
                  <a:lnTo>
                    <a:pt x="67773" y="111190"/>
                  </a:lnTo>
                  <a:lnTo>
                    <a:pt x="66239" y="119750"/>
                  </a:lnTo>
                  <a:lnTo>
                    <a:pt x="61707" y="126627"/>
                  </a:lnTo>
                  <a:lnTo>
                    <a:pt x="47313" y="137387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4370790" y="2674238"/>
            <a:ext cx="219636" cy="294799"/>
            <a:chOff x="4370790" y="2674238"/>
            <a:chExt cx="219636" cy="294799"/>
          </a:xfrm>
        </p:grpSpPr>
        <p:sp>
          <p:nvSpPr>
            <p:cNvPr id="143" name="Freeform 142"/>
            <p:cNvSpPr/>
            <p:nvPr/>
          </p:nvSpPr>
          <p:spPr>
            <a:xfrm>
              <a:off x="4529789" y="2705823"/>
              <a:ext cx="60637" cy="263214"/>
            </a:xfrm>
            <a:custGeom>
              <a:avLst/>
              <a:gdLst/>
              <a:ahLst/>
              <a:cxnLst/>
              <a:rect l="0" t="0" r="0" b="0"/>
              <a:pathLst>
                <a:path w="60637" h="263214">
                  <a:moveTo>
                    <a:pt x="60636" y="0"/>
                  </a:moveTo>
                  <a:lnTo>
                    <a:pt x="49457" y="11179"/>
                  </a:lnTo>
                  <a:lnTo>
                    <a:pt x="26307" y="65568"/>
                  </a:lnTo>
                  <a:lnTo>
                    <a:pt x="6021" y="119797"/>
                  </a:lnTo>
                  <a:lnTo>
                    <a:pt x="0" y="161578"/>
                  </a:lnTo>
                  <a:lnTo>
                    <a:pt x="4830" y="186456"/>
                  </a:lnTo>
                  <a:lnTo>
                    <a:pt x="26996" y="231024"/>
                  </a:lnTo>
                  <a:lnTo>
                    <a:pt x="60636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4370790" y="2674238"/>
              <a:ext cx="41400" cy="60956"/>
            </a:xfrm>
            <a:custGeom>
              <a:avLst/>
              <a:gdLst/>
              <a:ahLst/>
              <a:cxnLst/>
              <a:rect l="0" t="0" r="0" b="0"/>
              <a:pathLst>
                <a:path w="41400" h="60956">
                  <a:moveTo>
                    <a:pt x="9065" y="0"/>
                  </a:moveTo>
                  <a:lnTo>
                    <a:pt x="731" y="37478"/>
                  </a:lnTo>
                  <a:lnTo>
                    <a:pt x="0" y="49552"/>
                  </a:lnTo>
                  <a:lnTo>
                    <a:pt x="3021" y="56431"/>
                  </a:lnTo>
                  <a:lnTo>
                    <a:pt x="8545" y="59848"/>
                  </a:lnTo>
                  <a:lnTo>
                    <a:pt x="15737" y="60955"/>
                  </a:lnTo>
                  <a:lnTo>
                    <a:pt x="22872" y="59354"/>
                  </a:lnTo>
                  <a:lnTo>
                    <a:pt x="37038" y="51336"/>
                  </a:lnTo>
                  <a:lnTo>
                    <a:pt x="40582" y="43583"/>
                  </a:lnTo>
                  <a:lnTo>
                    <a:pt x="41399" y="22490"/>
                  </a:lnTo>
                  <a:lnTo>
                    <a:pt x="39980" y="16163"/>
                  </a:lnTo>
                  <a:lnTo>
                    <a:pt x="37863" y="13115"/>
                  </a:lnTo>
                  <a:lnTo>
                    <a:pt x="30121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3737616" y="2747937"/>
            <a:ext cx="1094965" cy="296971"/>
            <a:chOff x="3737616" y="2747937"/>
            <a:chExt cx="1094965" cy="296971"/>
          </a:xfrm>
        </p:grpSpPr>
        <p:sp>
          <p:nvSpPr>
            <p:cNvPr id="146" name="Freeform 145"/>
            <p:cNvSpPr/>
            <p:nvPr/>
          </p:nvSpPr>
          <p:spPr>
            <a:xfrm>
              <a:off x="4063633" y="2764158"/>
              <a:ext cx="126710" cy="194350"/>
            </a:xfrm>
            <a:custGeom>
              <a:avLst/>
              <a:gdLst/>
              <a:ahLst/>
              <a:cxnLst/>
              <a:rect l="0" t="0" r="0" b="0"/>
              <a:pathLst>
                <a:path w="126710" h="194350">
                  <a:moveTo>
                    <a:pt x="53009" y="57479"/>
                  </a:moveTo>
                  <a:lnTo>
                    <a:pt x="41831" y="40711"/>
                  </a:lnTo>
                  <a:lnTo>
                    <a:pt x="39462" y="23121"/>
                  </a:lnTo>
                  <a:lnTo>
                    <a:pt x="40468" y="13517"/>
                  </a:lnTo>
                  <a:lnTo>
                    <a:pt x="45818" y="7114"/>
                  </a:lnTo>
                  <a:lnTo>
                    <a:pt x="64241" y="0"/>
                  </a:lnTo>
                  <a:lnTo>
                    <a:pt x="72195" y="1612"/>
                  </a:lnTo>
                  <a:lnTo>
                    <a:pt x="78668" y="6196"/>
                  </a:lnTo>
                  <a:lnTo>
                    <a:pt x="88980" y="20649"/>
                  </a:lnTo>
                  <a:lnTo>
                    <a:pt x="97462" y="38770"/>
                  </a:lnTo>
                  <a:lnTo>
                    <a:pt x="97636" y="79882"/>
                  </a:lnTo>
                  <a:lnTo>
                    <a:pt x="84690" y="123518"/>
                  </a:lnTo>
                  <a:lnTo>
                    <a:pt x="60446" y="160494"/>
                  </a:lnTo>
                  <a:lnTo>
                    <a:pt x="31036" y="188088"/>
                  </a:lnTo>
                  <a:lnTo>
                    <a:pt x="21983" y="191345"/>
                  </a:lnTo>
                  <a:lnTo>
                    <a:pt x="13608" y="191176"/>
                  </a:lnTo>
                  <a:lnTo>
                    <a:pt x="5684" y="188724"/>
                  </a:lnTo>
                  <a:lnTo>
                    <a:pt x="1572" y="183580"/>
                  </a:lnTo>
                  <a:lnTo>
                    <a:pt x="0" y="176641"/>
                  </a:lnTo>
                  <a:lnTo>
                    <a:pt x="122" y="168506"/>
                  </a:lnTo>
                  <a:lnTo>
                    <a:pt x="9617" y="150108"/>
                  </a:lnTo>
                  <a:lnTo>
                    <a:pt x="25535" y="132573"/>
                  </a:lnTo>
                  <a:lnTo>
                    <a:pt x="44308" y="120880"/>
                  </a:lnTo>
                  <a:lnTo>
                    <a:pt x="53057" y="119633"/>
                  </a:lnTo>
                  <a:lnTo>
                    <a:pt x="69019" y="124487"/>
                  </a:lnTo>
                  <a:lnTo>
                    <a:pt x="80791" y="137563"/>
                  </a:lnTo>
                  <a:lnTo>
                    <a:pt x="108877" y="181152"/>
                  </a:lnTo>
                  <a:lnTo>
                    <a:pt x="126709" y="19434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7" name="Freeform 146"/>
            <p:cNvSpPr/>
            <p:nvPr/>
          </p:nvSpPr>
          <p:spPr>
            <a:xfrm>
              <a:off x="4265500" y="2747937"/>
              <a:ext cx="9071" cy="168457"/>
            </a:xfrm>
            <a:custGeom>
              <a:avLst/>
              <a:gdLst/>
              <a:ahLst/>
              <a:cxnLst/>
              <a:rect l="0" t="0" r="0" b="0"/>
              <a:pathLst>
                <a:path w="9071" h="168457">
                  <a:moveTo>
                    <a:pt x="9070" y="0"/>
                  </a:moveTo>
                  <a:lnTo>
                    <a:pt x="5" y="58617"/>
                  </a:lnTo>
                  <a:lnTo>
                    <a:pt x="0" y="118857"/>
                  </a:lnTo>
                  <a:lnTo>
                    <a:pt x="9070" y="1684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8" name="Freeform 147"/>
            <p:cNvSpPr/>
            <p:nvPr/>
          </p:nvSpPr>
          <p:spPr>
            <a:xfrm>
              <a:off x="3737616" y="3021678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10529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9" name="Freeform 148"/>
            <p:cNvSpPr/>
            <p:nvPr/>
          </p:nvSpPr>
          <p:spPr>
            <a:xfrm>
              <a:off x="3916601" y="3032207"/>
              <a:ext cx="21058" cy="1"/>
            </a:xfrm>
            <a:custGeom>
              <a:avLst/>
              <a:gdLst/>
              <a:ahLst/>
              <a:cxnLst/>
              <a:rect l="0" t="0" r="0" b="0"/>
              <a:pathLst>
                <a:path w="21058" h="1">
                  <a:moveTo>
                    <a:pt x="0" y="0"/>
                  </a:moveTo>
                  <a:lnTo>
                    <a:pt x="2105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0" name="Freeform 149"/>
            <p:cNvSpPr/>
            <p:nvPr/>
          </p:nvSpPr>
          <p:spPr>
            <a:xfrm>
              <a:off x="4042943" y="3021678"/>
              <a:ext cx="10529" cy="1"/>
            </a:xfrm>
            <a:custGeom>
              <a:avLst/>
              <a:gdLst/>
              <a:ahLst/>
              <a:cxnLst/>
              <a:rect l="0" t="0" r="0" b="0"/>
              <a:pathLst>
                <a:path w="10529" h="1">
                  <a:moveTo>
                    <a:pt x="0" y="0"/>
                  </a:moveTo>
                  <a:lnTo>
                    <a:pt x="105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4179813" y="3011150"/>
              <a:ext cx="21058" cy="10529"/>
            </a:xfrm>
            <a:custGeom>
              <a:avLst/>
              <a:gdLst/>
              <a:ahLst/>
              <a:cxnLst/>
              <a:rect l="0" t="0" r="0" b="0"/>
              <a:pathLst>
                <a:path w="21058" h="10529">
                  <a:moveTo>
                    <a:pt x="0" y="0"/>
                  </a:moveTo>
                  <a:lnTo>
                    <a:pt x="21057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2" name="Freeform 151"/>
            <p:cNvSpPr/>
            <p:nvPr/>
          </p:nvSpPr>
          <p:spPr>
            <a:xfrm>
              <a:off x="4327212" y="3011150"/>
              <a:ext cx="10530" cy="10529"/>
            </a:xfrm>
            <a:custGeom>
              <a:avLst/>
              <a:gdLst/>
              <a:ahLst/>
              <a:cxnLst/>
              <a:rect l="0" t="0" r="0" b="0"/>
              <a:pathLst>
                <a:path w="10530" h="10529">
                  <a:moveTo>
                    <a:pt x="0" y="0"/>
                  </a:moveTo>
                  <a:lnTo>
                    <a:pt x="10529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3" name="Freeform 152"/>
            <p:cNvSpPr/>
            <p:nvPr/>
          </p:nvSpPr>
          <p:spPr>
            <a:xfrm>
              <a:off x="4495668" y="3032207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4" name="Freeform 153"/>
            <p:cNvSpPr/>
            <p:nvPr/>
          </p:nvSpPr>
          <p:spPr>
            <a:xfrm>
              <a:off x="4674653" y="3011150"/>
              <a:ext cx="21057" cy="10529"/>
            </a:xfrm>
            <a:custGeom>
              <a:avLst/>
              <a:gdLst/>
              <a:ahLst/>
              <a:cxnLst/>
              <a:rect l="0" t="0" r="0" b="0"/>
              <a:pathLst>
                <a:path w="21057" h="10529">
                  <a:moveTo>
                    <a:pt x="0" y="0"/>
                  </a:moveTo>
                  <a:lnTo>
                    <a:pt x="21056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4832580" y="3011150"/>
              <a:ext cx="1" cy="10529"/>
            </a:xfrm>
            <a:custGeom>
              <a:avLst/>
              <a:gdLst/>
              <a:ahLst/>
              <a:cxnLst/>
              <a:rect l="0" t="0" r="0" b="0"/>
              <a:pathLst>
                <a:path w="1" h="10529">
                  <a:moveTo>
                    <a:pt x="0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5211606" y="3063792"/>
            <a:ext cx="1370323" cy="2368913"/>
            <a:chOff x="5211606" y="3063792"/>
            <a:chExt cx="1370323" cy="2368913"/>
          </a:xfrm>
        </p:grpSpPr>
        <p:sp>
          <p:nvSpPr>
            <p:cNvPr id="157" name="Freeform 156"/>
            <p:cNvSpPr/>
            <p:nvPr/>
          </p:nvSpPr>
          <p:spPr>
            <a:xfrm>
              <a:off x="5264248" y="3063792"/>
              <a:ext cx="452727" cy="2074115"/>
            </a:xfrm>
            <a:custGeom>
              <a:avLst/>
              <a:gdLst/>
              <a:ahLst/>
              <a:cxnLst/>
              <a:rect l="0" t="0" r="0" b="0"/>
              <a:pathLst>
                <a:path w="452727" h="2074115">
                  <a:moveTo>
                    <a:pt x="0" y="0"/>
                  </a:moveTo>
                  <a:lnTo>
                    <a:pt x="17959" y="55045"/>
                  </a:lnTo>
                  <a:lnTo>
                    <a:pt x="35149" y="114513"/>
                  </a:lnTo>
                  <a:lnTo>
                    <a:pt x="44317" y="176618"/>
                  </a:lnTo>
                  <a:lnTo>
                    <a:pt x="59952" y="232485"/>
                  </a:lnTo>
                  <a:lnTo>
                    <a:pt x="77248" y="293294"/>
                  </a:lnTo>
                  <a:lnTo>
                    <a:pt x="85189" y="345021"/>
                  </a:lnTo>
                  <a:lnTo>
                    <a:pt x="103742" y="397179"/>
                  </a:lnTo>
                  <a:lnTo>
                    <a:pt x="119019" y="447213"/>
                  </a:lnTo>
                  <a:lnTo>
                    <a:pt x="126066" y="509392"/>
                  </a:lnTo>
                  <a:lnTo>
                    <a:pt x="137510" y="567947"/>
                  </a:lnTo>
                  <a:lnTo>
                    <a:pt x="151035" y="624574"/>
                  </a:lnTo>
                  <a:lnTo>
                    <a:pt x="172207" y="688056"/>
                  </a:lnTo>
                  <a:lnTo>
                    <a:pt x="188868" y="749988"/>
                  </a:lnTo>
                  <a:lnTo>
                    <a:pt x="199851" y="800896"/>
                  </a:lnTo>
                  <a:lnTo>
                    <a:pt x="210513" y="853025"/>
                  </a:lnTo>
                  <a:lnTo>
                    <a:pt x="221082" y="902396"/>
                  </a:lnTo>
                  <a:lnTo>
                    <a:pt x="231622" y="949780"/>
                  </a:lnTo>
                  <a:lnTo>
                    <a:pt x="242155" y="1000864"/>
                  </a:lnTo>
                  <a:lnTo>
                    <a:pt x="252684" y="1053044"/>
                  </a:lnTo>
                  <a:lnTo>
                    <a:pt x="263213" y="1105550"/>
                  </a:lnTo>
                  <a:lnTo>
                    <a:pt x="273741" y="1158152"/>
                  </a:lnTo>
                  <a:lnTo>
                    <a:pt x="284270" y="1210783"/>
                  </a:lnTo>
                  <a:lnTo>
                    <a:pt x="294798" y="1263422"/>
                  </a:lnTo>
                  <a:lnTo>
                    <a:pt x="305327" y="1316063"/>
                  </a:lnTo>
                  <a:lnTo>
                    <a:pt x="315855" y="1368705"/>
                  </a:lnTo>
                  <a:lnTo>
                    <a:pt x="326384" y="1421348"/>
                  </a:lnTo>
                  <a:lnTo>
                    <a:pt x="333793" y="1473990"/>
                  </a:lnTo>
                  <a:lnTo>
                    <a:pt x="339108" y="1526633"/>
                  </a:lnTo>
                  <a:lnTo>
                    <a:pt x="348091" y="1576155"/>
                  </a:lnTo>
                  <a:lnTo>
                    <a:pt x="358162" y="1623584"/>
                  </a:lnTo>
                  <a:lnTo>
                    <a:pt x="372045" y="1686423"/>
                  </a:lnTo>
                  <a:lnTo>
                    <a:pt x="386053" y="1743897"/>
                  </a:lnTo>
                  <a:lnTo>
                    <a:pt x="396965" y="1800309"/>
                  </a:lnTo>
                  <a:lnTo>
                    <a:pt x="405056" y="1856513"/>
                  </a:lnTo>
                  <a:lnTo>
                    <a:pt x="417920" y="1919911"/>
                  </a:lnTo>
                  <a:lnTo>
                    <a:pt x="431726" y="1978707"/>
                  </a:lnTo>
                  <a:lnTo>
                    <a:pt x="448054" y="2039887"/>
                  </a:lnTo>
                  <a:lnTo>
                    <a:pt x="452726" y="2074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8" name="Freeform 157"/>
            <p:cNvSpPr/>
            <p:nvPr/>
          </p:nvSpPr>
          <p:spPr>
            <a:xfrm>
              <a:off x="5622217" y="5043150"/>
              <a:ext cx="157929" cy="179803"/>
            </a:xfrm>
            <a:custGeom>
              <a:avLst/>
              <a:gdLst/>
              <a:ahLst/>
              <a:cxnLst/>
              <a:rect l="0" t="0" r="0" b="0"/>
              <a:pathLst>
                <a:path w="157929" h="179803">
                  <a:moveTo>
                    <a:pt x="0" y="0"/>
                  </a:moveTo>
                  <a:lnTo>
                    <a:pt x="17959" y="53875"/>
                  </a:lnTo>
                  <a:lnTo>
                    <a:pt x="38641" y="115922"/>
                  </a:lnTo>
                  <a:lnTo>
                    <a:pt x="45640" y="136919"/>
                  </a:lnTo>
                  <a:lnTo>
                    <a:pt x="58889" y="154829"/>
                  </a:lnTo>
                  <a:lnTo>
                    <a:pt x="76476" y="169419"/>
                  </a:lnTo>
                  <a:lnTo>
                    <a:pt x="95990" y="179802"/>
                  </a:lnTo>
                  <a:lnTo>
                    <a:pt x="103768" y="179530"/>
                  </a:lnTo>
                  <a:lnTo>
                    <a:pt x="110123" y="175838"/>
                  </a:lnTo>
                  <a:lnTo>
                    <a:pt x="120304" y="162378"/>
                  </a:lnTo>
                  <a:lnTo>
                    <a:pt x="140047" y="109424"/>
                  </a:lnTo>
                  <a:lnTo>
                    <a:pt x="154764" y="53188"/>
                  </a:lnTo>
                  <a:lnTo>
                    <a:pt x="157928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59" name="Freeform 158"/>
            <p:cNvSpPr/>
            <p:nvPr/>
          </p:nvSpPr>
          <p:spPr>
            <a:xfrm>
              <a:off x="5980620" y="5095792"/>
              <a:ext cx="83795" cy="245262"/>
            </a:xfrm>
            <a:custGeom>
              <a:avLst/>
              <a:gdLst/>
              <a:ahLst/>
              <a:cxnLst/>
              <a:rect l="0" t="0" r="0" b="0"/>
              <a:pathLst>
                <a:path w="83795" h="245262">
                  <a:moveTo>
                    <a:pt x="10095" y="0"/>
                  </a:moveTo>
                  <a:lnTo>
                    <a:pt x="1762" y="37478"/>
                  </a:lnTo>
                  <a:lnTo>
                    <a:pt x="0" y="88902"/>
                  </a:lnTo>
                  <a:lnTo>
                    <a:pt x="6887" y="144120"/>
                  </a:lnTo>
                  <a:lnTo>
                    <a:pt x="12581" y="196968"/>
                  </a:lnTo>
                  <a:lnTo>
                    <a:pt x="24624" y="241549"/>
                  </a:lnTo>
                  <a:lnTo>
                    <a:pt x="29139" y="245261"/>
                  </a:lnTo>
                  <a:lnTo>
                    <a:pt x="34489" y="244226"/>
                  </a:lnTo>
                  <a:lnTo>
                    <a:pt x="40396" y="240026"/>
                  </a:lnTo>
                  <a:lnTo>
                    <a:pt x="46958" y="222882"/>
                  </a:lnTo>
                  <a:lnTo>
                    <a:pt x="56761" y="168159"/>
                  </a:lnTo>
                  <a:lnTo>
                    <a:pt x="62727" y="110599"/>
                  </a:lnTo>
                  <a:lnTo>
                    <a:pt x="77236" y="47754"/>
                  </a:lnTo>
                  <a:lnTo>
                    <a:pt x="83794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0" name="Freeform 159"/>
            <p:cNvSpPr/>
            <p:nvPr/>
          </p:nvSpPr>
          <p:spPr>
            <a:xfrm>
              <a:off x="6074943" y="5262279"/>
              <a:ext cx="93858" cy="170426"/>
            </a:xfrm>
            <a:custGeom>
              <a:avLst/>
              <a:gdLst/>
              <a:ahLst/>
              <a:cxnLst/>
              <a:rect l="0" t="0" r="0" b="0"/>
              <a:pathLst>
                <a:path w="93858" h="170426">
                  <a:moveTo>
                    <a:pt x="42114" y="33555"/>
                  </a:moveTo>
                  <a:lnTo>
                    <a:pt x="47703" y="16787"/>
                  </a:lnTo>
                  <a:lnTo>
                    <a:pt x="59806" y="5435"/>
                  </a:lnTo>
                  <a:lnTo>
                    <a:pt x="67946" y="771"/>
                  </a:lnTo>
                  <a:lnTo>
                    <a:pt x="75713" y="0"/>
                  </a:lnTo>
                  <a:lnTo>
                    <a:pt x="90582" y="5383"/>
                  </a:lnTo>
                  <a:lnTo>
                    <a:pt x="93144" y="11265"/>
                  </a:lnTo>
                  <a:lnTo>
                    <a:pt x="92511" y="18695"/>
                  </a:lnTo>
                  <a:lnTo>
                    <a:pt x="85570" y="35139"/>
                  </a:lnTo>
                  <a:lnTo>
                    <a:pt x="67338" y="57551"/>
                  </a:lnTo>
                  <a:lnTo>
                    <a:pt x="49815" y="71906"/>
                  </a:lnTo>
                  <a:lnTo>
                    <a:pt x="47248" y="77840"/>
                  </a:lnTo>
                  <a:lnTo>
                    <a:pt x="49046" y="82965"/>
                  </a:lnTo>
                  <a:lnTo>
                    <a:pt x="91653" y="125229"/>
                  </a:lnTo>
                  <a:lnTo>
                    <a:pt x="93857" y="132106"/>
                  </a:lnTo>
                  <a:lnTo>
                    <a:pt x="92987" y="139030"/>
                  </a:lnTo>
                  <a:lnTo>
                    <a:pt x="90067" y="145985"/>
                  </a:lnTo>
                  <a:lnTo>
                    <a:pt x="77464" y="156834"/>
                  </a:lnTo>
                  <a:lnTo>
                    <a:pt x="58995" y="164385"/>
                  </a:lnTo>
                  <a:lnTo>
                    <a:pt x="0" y="17042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1" name="Freeform 160"/>
            <p:cNvSpPr/>
            <p:nvPr/>
          </p:nvSpPr>
          <p:spPr>
            <a:xfrm>
              <a:off x="6180228" y="5022093"/>
              <a:ext cx="21058" cy="84229"/>
            </a:xfrm>
            <a:custGeom>
              <a:avLst/>
              <a:gdLst/>
              <a:ahLst/>
              <a:cxnLst/>
              <a:rect l="0" t="0" r="0" b="0"/>
              <a:pathLst>
                <a:path w="21058" h="84229">
                  <a:moveTo>
                    <a:pt x="21057" y="0"/>
                  </a:moveTo>
                  <a:lnTo>
                    <a:pt x="4268" y="58771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2" name="Freeform 161"/>
            <p:cNvSpPr/>
            <p:nvPr/>
          </p:nvSpPr>
          <p:spPr>
            <a:xfrm>
              <a:off x="6306570" y="5169492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0"/>
                  </a:moveTo>
                  <a:lnTo>
                    <a:pt x="42114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3" name="Freeform 162"/>
            <p:cNvSpPr/>
            <p:nvPr/>
          </p:nvSpPr>
          <p:spPr>
            <a:xfrm>
              <a:off x="6317098" y="5243191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0"/>
                  </a:moveTo>
                  <a:lnTo>
                    <a:pt x="42114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4" name="Freeform 163"/>
            <p:cNvSpPr/>
            <p:nvPr/>
          </p:nvSpPr>
          <p:spPr>
            <a:xfrm>
              <a:off x="6496083" y="5103548"/>
              <a:ext cx="85846" cy="108059"/>
            </a:xfrm>
            <a:custGeom>
              <a:avLst/>
              <a:gdLst/>
              <a:ahLst/>
              <a:cxnLst/>
              <a:rect l="0" t="0" r="0" b="0"/>
              <a:pathLst>
                <a:path w="85846" h="108059">
                  <a:moveTo>
                    <a:pt x="0" y="13302"/>
                  </a:moveTo>
                  <a:lnTo>
                    <a:pt x="11178" y="2123"/>
                  </a:lnTo>
                  <a:lnTo>
                    <a:pt x="19150" y="0"/>
                  </a:lnTo>
                  <a:lnTo>
                    <a:pt x="40487" y="760"/>
                  </a:lnTo>
                  <a:lnTo>
                    <a:pt x="59327" y="8117"/>
                  </a:lnTo>
                  <a:lnTo>
                    <a:pt x="67627" y="13355"/>
                  </a:lnTo>
                  <a:lnTo>
                    <a:pt x="79970" y="28533"/>
                  </a:lnTo>
                  <a:lnTo>
                    <a:pt x="84899" y="37494"/>
                  </a:lnTo>
                  <a:lnTo>
                    <a:pt x="85845" y="45807"/>
                  </a:lnTo>
                  <a:lnTo>
                    <a:pt x="80657" y="61284"/>
                  </a:lnTo>
                  <a:lnTo>
                    <a:pt x="64582" y="83150"/>
                  </a:lnTo>
                  <a:lnTo>
                    <a:pt x="45471" y="94258"/>
                  </a:lnTo>
                  <a:lnTo>
                    <a:pt x="10528" y="108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5" name="Freeform 164"/>
            <p:cNvSpPr/>
            <p:nvPr/>
          </p:nvSpPr>
          <p:spPr>
            <a:xfrm>
              <a:off x="6548725" y="5337948"/>
              <a:ext cx="21058" cy="10530"/>
            </a:xfrm>
            <a:custGeom>
              <a:avLst/>
              <a:gdLst/>
              <a:ahLst/>
              <a:cxnLst/>
              <a:rect l="0" t="0" r="0" b="0"/>
              <a:pathLst>
                <a:path w="21058" h="10530">
                  <a:moveTo>
                    <a:pt x="21057" y="0"/>
                  </a:moveTo>
                  <a:lnTo>
                    <a:pt x="0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6" name="Freeform 165"/>
            <p:cNvSpPr/>
            <p:nvPr/>
          </p:nvSpPr>
          <p:spPr>
            <a:xfrm>
              <a:off x="5211606" y="3590217"/>
              <a:ext cx="157928" cy="118692"/>
            </a:xfrm>
            <a:custGeom>
              <a:avLst/>
              <a:gdLst/>
              <a:ahLst/>
              <a:cxnLst/>
              <a:rect l="0" t="0" r="0" b="0"/>
              <a:pathLst>
                <a:path w="157928" h="118692">
                  <a:moveTo>
                    <a:pt x="0" y="63171"/>
                  </a:moveTo>
                  <a:lnTo>
                    <a:pt x="45781" y="111047"/>
                  </a:lnTo>
                  <a:lnTo>
                    <a:pt x="55087" y="116145"/>
                  </a:lnTo>
                  <a:lnTo>
                    <a:pt x="74786" y="118691"/>
                  </a:lnTo>
                  <a:lnTo>
                    <a:pt x="84952" y="117732"/>
                  </a:lnTo>
                  <a:lnTo>
                    <a:pt x="102487" y="107307"/>
                  </a:lnTo>
                  <a:lnTo>
                    <a:pt x="116909" y="89806"/>
                  </a:lnTo>
                  <a:lnTo>
                    <a:pt x="139600" y="32551"/>
                  </a:lnTo>
                  <a:lnTo>
                    <a:pt x="15792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67" name="Freeform 166"/>
            <p:cNvSpPr/>
            <p:nvPr/>
          </p:nvSpPr>
          <p:spPr>
            <a:xfrm>
              <a:off x="5287911" y="3811316"/>
              <a:ext cx="89114" cy="178990"/>
            </a:xfrm>
            <a:custGeom>
              <a:avLst/>
              <a:gdLst/>
              <a:ahLst/>
              <a:cxnLst/>
              <a:rect l="0" t="0" r="0" b="0"/>
              <a:pathLst>
                <a:path w="89114" h="178990">
                  <a:moveTo>
                    <a:pt x="39508" y="0"/>
                  </a:moveTo>
                  <a:lnTo>
                    <a:pt x="23867" y="17980"/>
                  </a:lnTo>
                  <a:lnTo>
                    <a:pt x="4665" y="69741"/>
                  </a:lnTo>
                  <a:lnTo>
                    <a:pt x="0" y="122267"/>
                  </a:lnTo>
                  <a:lnTo>
                    <a:pt x="3622" y="145588"/>
                  </a:lnTo>
                  <a:lnTo>
                    <a:pt x="12250" y="164531"/>
                  </a:lnTo>
                  <a:lnTo>
                    <a:pt x="17827" y="172858"/>
                  </a:lnTo>
                  <a:lnTo>
                    <a:pt x="25054" y="177240"/>
                  </a:lnTo>
                  <a:lnTo>
                    <a:pt x="42443" y="178989"/>
                  </a:lnTo>
                  <a:lnTo>
                    <a:pt x="58750" y="172747"/>
                  </a:lnTo>
                  <a:lnTo>
                    <a:pt x="66374" y="167807"/>
                  </a:lnTo>
                  <a:lnTo>
                    <a:pt x="77965" y="152959"/>
                  </a:lnTo>
                  <a:lnTo>
                    <a:pt x="85846" y="133492"/>
                  </a:lnTo>
                  <a:lnTo>
                    <a:pt x="89113" y="96225"/>
                  </a:lnTo>
                  <a:lnTo>
                    <a:pt x="77251" y="33396"/>
                  </a:lnTo>
                  <a:lnTo>
                    <a:pt x="61739" y="6126"/>
                  </a:lnTo>
                  <a:lnTo>
                    <a:pt x="55499" y="2914"/>
                  </a:lnTo>
                  <a:lnTo>
                    <a:pt x="48999" y="3112"/>
                  </a:lnTo>
                  <a:lnTo>
                    <a:pt x="42326" y="5584"/>
                  </a:lnTo>
                  <a:lnTo>
                    <a:pt x="21756" y="25831"/>
                  </a:lnTo>
                  <a:lnTo>
                    <a:pt x="14071" y="47355"/>
                  </a:lnTo>
                  <a:lnTo>
                    <a:pt x="12022" y="59646"/>
                  </a:lnTo>
                  <a:lnTo>
                    <a:pt x="15984" y="79542"/>
                  </a:lnTo>
                  <a:lnTo>
                    <a:pt x="20316" y="88123"/>
                  </a:lnTo>
                  <a:lnTo>
                    <a:pt x="27883" y="93843"/>
                  </a:lnTo>
                  <a:lnTo>
                    <a:pt x="71094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7085679" y="705409"/>
            <a:ext cx="400083" cy="526426"/>
            <a:chOff x="7085679" y="705409"/>
            <a:chExt cx="400083" cy="526426"/>
          </a:xfrm>
        </p:grpSpPr>
        <p:sp>
          <p:nvSpPr>
            <p:cNvPr id="169" name="Freeform 168"/>
            <p:cNvSpPr/>
            <p:nvPr/>
          </p:nvSpPr>
          <p:spPr>
            <a:xfrm>
              <a:off x="7117264" y="894922"/>
              <a:ext cx="1" cy="336913"/>
            </a:xfrm>
            <a:custGeom>
              <a:avLst/>
              <a:gdLst/>
              <a:ahLst/>
              <a:cxnLst/>
              <a:rect l="0" t="0" r="0" b="0"/>
              <a:pathLst>
                <a:path w="1" h="336913">
                  <a:moveTo>
                    <a:pt x="0" y="0"/>
                  </a:moveTo>
                  <a:lnTo>
                    <a:pt x="0" y="57264"/>
                  </a:lnTo>
                  <a:lnTo>
                    <a:pt x="0" y="112893"/>
                  </a:lnTo>
                  <a:lnTo>
                    <a:pt x="0" y="156629"/>
                  </a:lnTo>
                  <a:lnTo>
                    <a:pt x="0" y="218374"/>
                  </a:lnTo>
                  <a:lnTo>
                    <a:pt x="0" y="267344"/>
                  </a:lnTo>
                  <a:lnTo>
                    <a:pt x="0" y="316454"/>
                  </a:lnTo>
                  <a:lnTo>
                    <a:pt x="0" y="3369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0" name="Freeform 169"/>
            <p:cNvSpPr/>
            <p:nvPr/>
          </p:nvSpPr>
          <p:spPr>
            <a:xfrm>
              <a:off x="7085679" y="818213"/>
              <a:ext cx="150501" cy="206275"/>
            </a:xfrm>
            <a:custGeom>
              <a:avLst/>
              <a:gdLst/>
              <a:ahLst/>
              <a:cxnLst/>
              <a:rect l="0" t="0" r="0" b="0"/>
              <a:pathLst>
                <a:path w="150501" h="206275">
                  <a:moveTo>
                    <a:pt x="0" y="97766"/>
                  </a:moveTo>
                  <a:lnTo>
                    <a:pt x="20243" y="53803"/>
                  </a:lnTo>
                  <a:lnTo>
                    <a:pt x="44991" y="29108"/>
                  </a:lnTo>
                  <a:lnTo>
                    <a:pt x="95135" y="4135"/>
                  </a:lnTo>
                  <a:lnTo>
                    <a:pt x="105537" y="250"/>
                  </a:lnTo>
                  <a:lnTo>
                    <a:pt x="114811" y="0"/>
                  </a:lnTo>
                  <a:lnTo>
                    <a:pt x="131356" y="5961"/>
                  </a:lnTo>
                  <a:lnTo>
                    <a:pt x="143389" y="22649"/>
                  </a:lnTo>
                  <a:lnTo>
                    <a:pt x="148235" y="33650"/>
                  </a:lnTo>
                  <a:lnTo>
                    <a:pt x="150500" y="58351"/>
                  </a:lnTo>
                  <a:lnTo>
                    <a:pt x="149466" y="71489"/>
                  </a:lnTo>
                  <a:lnTo>
                    <a:pt x="131244" y="112337"/>
                  </a:lnTo>
                  <a:lnTo>
                    <a:pt x="80799" y="174184"/>
                  </a:lnTo>
                  <a:lnTo>
                    <a:pt x="58515" y="194628"/>
                  </a:lnTo>
                  <a:lnTo>
                    <a:pt x="40044" y="204377"/>
                  </a:lnTo>
                  <a:lnTo>
                    <a:pt x="32545" y="206274"/>
                  </a:lnTo>
                  <a:lnTo>
                    <a:pt x="10528" y="2030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1" name="Freeform 170"/>
            <p:cNvSpPr/>
            <p:nvPr/>
          </p:nvSpPr>
          <p:spPr>
            <a:xfrm>
              <a:off x="7222549" y="1094963"/>
              <a:ext cx="10529" cy="115815"/>
            </a:xfrm>
            <a:custGeom>
              <a:avLst/>
              <a:gdLst/>
              <a:ahLst/>
              <a:cxnLst/>
              <a:rect l="0" t="0" r="0" b="0"/>
              <a:pathLst>
                <a:path w="10529" h="115815">
                  <a:moveTo>
                    <a:pt x="10528" y="0"/>
                  </a:moveTo>
                  <a:lnTo>
                    <a:pt x="3293" y="27556"/>
                  </a:lnTo>
                  <a:lnTo>
                    <a:pt x="651" y="80659"/>
                  </a:lnTo>
                  <a:lnTo>
                    <a:pt x="0" y="1158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2" name="Freeform 171"/>
            <p:cNvSpPr/>
            <p:nvPr/>
          </p:nvSpPr>
          <p:spPr>
            <a:xfrm>
              <a:off x="7296249" y="705409"/>
              <a:ext cx="10529" cy="105286"/>
            </a:xfrm>
            <a:custGeom>
              <a:avLst/>
              <a:gdLst/>
              <a:ahLst/>
              <a:cxnLst/>
              <a:rect l="0" t="0" r="0" b="0"/>
              <a:pathLst>
                <a:path w="10529" h="105286">
                  <a:moveTo>
                    <a:pt x="10528" y="0"/>
                  </a:moveTo>
                  <a:lnTo>
                    <a:pt x="1463" y="58617"/>
                  </a:lnTo>
                  <a:lnTo>
                    <a:pt x="0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3" name="Freeform 172"/>
            <p:cNvSpPr/>
            <p:nvPr/>
          </p:nvSpPr>
          <p:spPr>
            <a:xfrm>
              <a:off x="7412062" y="905450"/>
              <a:ext cx="73700" cy="10530"/>
            </a:xfrm>
            <a:custGeom>
              <a:avLst/>
              <a:gdLst/>
              <a:ahLst/>
              <a:cxnLst/>
              <a:rect l="0" t="0" r="0" b="0"/>
              <a:pathLst>
                <a:path w="73700" h="10530">
                  <a:moveTo>
                    <a:pt x="0" y="10529"/>
                  </a:moveTo>
                  <a:lnTo>
                    <a:pt x="37478" y="2196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4" name="Freeform 173"/>
            <p:cNvSpPr/>
            <p:nvPr/>
          </p:nvSpPr>
          <p:spPr>
            <a:xfrm>
              <a:off x="7401534" y="989678"/>
              <a:ext cx="52643" cy="5591"/>
            </a:xfrm>
            <a:custGeom>
              <a:avLst/>
              <a:gdLst/>
              <a:ahLst/>
              <a:cxnLst/>
              <a:rect l="0" t="0" r="0" b="0"/>
              <a:pathLst>
                <a:path w="52643" h="5591">
                  <a:moveTo>
                    <a:pt x="0" y="0"/>
                  </a:moveTo>
                  <a:lnTo>
                    <a:pt x="16767" y="5590"/>
                  </a:lnTo>
                  <a:lnTo>
                    <a:pt x="31238" y="5214"/>
                  </a:ln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86" name="Group 185"/>
          <p:cNvGrpSpPr/>
          <p:nvPr/>
        </p:nvGrpSpPr>
        <p:grpSpPr>
          <a:xfrm>
            <a:off x="7687927" y="770270"/>
            <a:ext cx="1041631" cy="478394"/>
            <a:chOff x="7687927" y="770270"/>
            <a:chExt cx="1041631" cy="478394"/>
          </a:xfrm>
        </p:grpSpPr>
        <p:sp>
          <p:nvSpPr>
            <p:cNvPr id="176" name="Freeform 175"/>
            <p:cNvSpPr/>
            <p:nvPr/>
          </p:nvSpPr>
          <p:spPr>
            <a:xfrm>
              <a:off x="7687927" y="770270"/>
              <a:ext cx="62661" cy="284462"/>
            </a:xfrm>
            <a:custGeom>
              <a:avLst/>
              <a:gdLst/>
              <a:ahLst/>
              <a:cxnLst/>
              <a:rect l="0" t="0" r="0" b="0"/>
              <a:pathLst>
                <a:path w="62661" h="284462">
                  <a:moveTo>
                    <a:pt x="8404" y="19367"/>
                  </a:moveTo>
                  <a:lnTo>
                    <a:pt x="13994" y="2599"/>
                  </a:lnTo>
                  <a:lnTo>
                    <a:pt x="20319" y="0"/>
                  </a:lnTo>
                  <a:lnTo>
                    <a:pt x="39826" y="3350"/>
                  </a:lnTo>
                  <a:lnTo>
                    <a:pt x="48069" y="9859"/>
                  </a:lnTo>
                  <a:lnTo>
                    <a:pt x="60348" y="29569"/>
                  </a:lnTo>
                  <a:lnTo>
                    <a:pt x="62660" y="83741"/>
                  </a:lnTo>
                  <a:lnTo>
                    <a:pt x="54130" y="142957"/>
                  </a:lnTo>
                  <a:lnTo>
                    <a:pt x="44993" y="198501"/>
                  </a:lnTo>
                  <a:lnTo>
                    <a:pt x="27824" y="234271"/>
                  </a:lnTo>
                  <a:lnTo>
                    <a:pt x="1062" y="267318"/>
                  </a:lnTo>
                  <a:lnTo>
                    <a:pt x="0" y="273575"/>
                  </a:lnTo>
                  <a:lnTo>
                    <a:pt x="2802" y="278916"/>
                  </a:lnTo>
                  <a:lnTo>
                    <a:pt x="8179" y="283646"/>
                  </a:lnTo>
                  <a:lnTo>
                    <a:pt x="12933" y="284461"/>
                  </a:lnTo>
                  <a:lnTo>
                    <a:pt x="17274" y="282664"/>
                  </a:lnTo>
                  <a:lnTo>
                    <a:pt x="29461" y="2720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7" name="Freeform 176"/>
            <p:cNvSpPr/>
            <p:nvPr/>
          </p:nvSpPr>
          <p:spPr>
            <a:xfrm>
              <a:off x="7717388" y="1031792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8" name="Freeform 177"/>
            <p:cNvSpPr/>
            <p:nvPr/>
          </p:nvSpPr>
          <p:spPr>
            <a:xfrm>
              <a:off x="7780559" y="789637"/>
              <a:ext cx="84230" cy="52643"/>
            </a:xfrm>
            <a:custGeom>
              <a:avLst/>
              <a:gdLst/>
              <a:ahLst/>
              <a:cxnLst/>
              <a:rect l="0" t="0" r="0" b="0"/>
              <a:pathLst>
                <a:path w="84230" h="52643">
                  <a:moveTo>
                    <a:pt x="0" y="52642"/>
                  </a:moveTo>
                  <a:lnTo>
                    <a:pt x="60873" y="18314"/>
                  </a:lnTo>
                  <a:lnTo>
                    <a:pt x="8422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9" name="Freeform 178"/>
            <p:cNvSpPr/>
            <p:nvPr/>
          </p:nvSpPr>
          <p:spPr>
            <a:xfrm>
              <a:off x="7796027" y="842279"/>
              <a:ext cx="70851" cy="178986"/>
            </a:xfrm>
            <a:custGeom>
              <a:avLst/>
              <a:gdLst/>
              <a:ahLst/>
              <a:cxnLst/>
              <a:rect l="0" t="0" r="0" b="0"/>
              <a:pathLst>
                <a:path w="70851" h="178986">
                  <a:moveTo>
                    <a:pt x="5589" y="0"/>
                  </a:moveTo>
                  <a:lnTo>
                    <a:pt x="0" y="16768"/>
                  </a:lnTo>
                  <a:lnTo>
                    <a:pt x="1863" y="22877"/>
                  </a:lnTo>
                  <a:lnTo>
                    <a:pt x="6615" y="28120"/>
                  </a:lnTo>
                  <a:lnTo>
                    <a:pt x="13292" y="32785"/>
                  </a:lnTo>
                  <a:lnTo>
                    <a:pt x="54120" y="43781"/>
                  </a:lnTo>
                  <a:lnTo>
                    <a:pt x="67323" y="58063"/>
                  </a:lnTo>
                  <a:lnTo>
                    <a:pt x="70850" y="79228"/>
                  </a:lnTo>
                  <a:lnTo>
                    <a:pt x="63584" y="125355"/>
                  </a:lnTo>
                  <a:lnTo>
                    <a:pt x="48639" y="152046"/>
                  </a:lnTo>
                  <a:lnTo>
                    <a:pt x="16118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0" name="Freeform 179"/>
            <p:cNvSpPr/>
            <p:nvPr/>
          </p:nvSpPr>
          <p:spPr>
            <a:xfrm>
              <a:off x="7927958" y="797392"/>
              <a:ext cx="63173" cy="234401"/>
            </a:xfrm>
            <a:custGeom>
              <a:avLst/>
              <a:gdLst/>
              <a:ahLst/>
              <a:cxnLst/>
              <a:rect l="0" t="0" r="0" b="0"/>
              <a:pathLst>
                <a:path w="63173" h="234401">
                  <a:moveTo>
                    <a:pt x="0" y="13302"/>
                  </a:moveTo>
                  <a:lnTo>
                    <a:pt x="11179" y="2123"/>
                  </a:lnTo>
                  <a:lnTo>
                    <a:pt x="17981" y="0"/>
                  </a:lnTo>
                  <a:lnTo>
                    <a:pt x="34897" y="761"/>
                  </a:lnTo>
                  <a:lnTo>
                    <a:pt x="40812" y="6111"/>
                  </a:lnTo>
                  <a:lnTo>
                    <a:pt x="47385" y="24534"/>
                  </a:lnTo>
                  <a:lnTo>
                    <a:pt x="50434" y="74489"/>
                  </a:lnTo>
                  <a:lnTo>
                    <a:pt x="37852" y="137765"/>
                  </a:lnTo>
                  <a:lnTo>
                    <a:pt x="9506" y="200372"/>
                  </a:lnTo>
                  <a:lnTo>
                    <a:pt x="716" y="216937"/>
                  </a:lnTo>
                  <a:lnTo>
                    <a:pt x="1647" y="218079"/>
                  </a:lnTo>
                  <a:lnTo>
                    <a:pt x="4608" y="216500"/>
                  </a:lnTo>
                  <a:lnTo>
                    <a:pt x="31131" y="214279"/>
                  </a:lnTo>
                  <a:lnTo>
                    <a:pt x="39471" y="216307"/>
                  </a:lnTo>
                  <a:lnTo>
                    <a:pt x="63172" y="2344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1" name="Freeform 180"/>
            <p:cNvSpPr/>
            <p:nvPr/>
          </p:nvSpPr>
          <p:spPr>
            <a:xfrm>
              <a:off x="8088602" y="927422"/>
              <a:ext cx="80934" cy="321242"/>
            </a:xfrm>
            <a:custGeom>
              <a:avLst/>
              <a:gdLst/>
              <a:ahLst/>
              <a:cxnLst/>
              <a:rect l="0" t="0" r="0" b="0"/>
              <a:pathLst>
                <a:path w="80934" h="321242">
                  <a:moveTo>
                    <a:pt x="60455" y="30671"/>
                  </a:moveTo>
                  <a:lnTo>
                    <a:pt x="60455" y="8314"/>
                  </a:lnTo>
                  <a:lnTo>
                    <a:pt x="56946" y="2898"/>
                  </a:lnTo>
                  <a:lnTo>
                    <a:pt x="51096" y="457"/>
                  </a:lnTo>
                  <a:lnTo>
                    <a:pt x="43687" y="0"/>
                  </a:lnTo>
                  <a:lnTo>
                    <a:pt x="29216" y="5731"/>
                  </a:lnTo>
                  <a:lnTo>
                    <a:pt x="22082" y="10535"/>
                  </a:lnTo>
                  <a:lnTo>
                    <a:pt x="11035" y="25231"/>
                  </a:lnTo>
                  <a:lnTo>
                    <a:pt x="3395" y="44631"/>
                  </a:lnTo>
                  <a:lnTo>
                    <a:pt x="0" y="68851"/>
                  </a:lnTo>
                  <a:lnTo>
                    <a:pt x="2604" y="78351"/>
                  </a:lnTo>
                  <a:lnTo>
                    <a:pt x="7850" y="85854"/>
                  </a:lnTo>
                  <a:lnTo>
                    <a:pt x="14856" y="92026"/>
                  </a:lnTo>
                  <a:lnTo>
                    <a:pt x="20697" y="92631"/>
                  </a:lnTo>
                  <a:lnTo>
                    <a:pt x="25761" y="89525"/>
                  </a:lnTo>
                  <a:lnTo>
                    <a:pt x="34507" y="76716"/>
                  </a:lnTo>
                  <a:lnTo>
                    <a:pt x="53254" y="29802"/>
                  </a:lnTo>
                  <a:lnTo>
                    <a:pt x="55655" y="27752"/>
                  </a:lnTo>
                  <a:lnTo>
                    <a:pt x="57255" y="31065"/>
                  </a:lnTo>
                  <a:lnTo>
                    <a:pt x="68439" y="83798"/>
                  </a:lnTo>
                  <a:lnTo>
                    <a:pt x="78583" y="144847"/>
                  </a:lnTo>
                  <a:lnTo>
                    <a:pt x="80933" y="207902"/>
                  </a:lnTo>
                  <a:lnTo>
                    <a:pt x="72992" y="267107"/>
                  </a:lnTo>
                  <a:lnTo>
                    <a:pt x="62350" y="301547"/>
                  </a:lnTo>
                  <a:lnTo>
                    <a:pt x="51159" y="319127"/>
                  </a:lnTo>
                  <a:lnTo>
                    <a:pt x="44899" y="321241"/>
                  </a:lnTo>
                  <a:lnTo>
                    <a:pt x="38385" y="319140"/>
                  </a:lnTo>
                  <a:lnTo>
                    <a:pt x="31703" y="314231"/>
                  </a:lnTo>
                  <a:lnTo>
                    <a:pt x="21161" y="299417"/>
                  </a:lnTo>
                  <a:lnTo>
                    <a:pt x="16711" y="290553"/>
                  </a:lnTo>
                  <a:lnTo>
                    <a:pt x="14887" y="265107"/>
                  </a:lnTo>
                  <a:lnTo>
                    <a:pt x="23557" y="221016"/>
                  </a:lnTo>
                  <a:lnTo>
                    <a:pt x="52953" y="160848"/>
                  </a:lnTo>
                  <a:lnTo>
                    <a:pt x="70983" y="1359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8275399" y="915979"/>
              <a:ext cx="1" cy="31586"/>
            </a:xfrm>
            <a:custGeom>
              <a:avLst/>
              <a:gdLst/>
              <a:ahLst/>
              <a:cxnLst/>
              <a:rect l="0" t="0" r="0" b="0"/>
              <a:pathLst>
                <a:path w="1" h="31586">
                  <a:moveTo>
                    <a:pt x="0" y="0"/>
                  </a:moveTo>
                  <a:lnTo>
                    <a:pt x="0" y="315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3" name="Freeform 182"/>
            <p:cNvSpPr/>
            <p:nvPr/>
          </p:nvSpPr>
          <p:spPr>
            <a:xfrm>
              <a:off x="8380684" y="913875"/>
              <a:ext cx="136871" cy="105688"/>
            </a:xfrm>
            <a:custGeom>
              <a:avLst/>
              <a:gdLst/>
              <a:ahLst/>
              <a:cxnLst/>
              <a:rect l="0" t="0" r="0" b="0"/>
              <a:pathLst>
                <a:path w="136871" h="105688">
                  <a:moveTo>
                    <a:pt x="0" y="12632"/>
                  </a:moveTo>
                  <a:lnTo>
                    <a:pt x="0" y="66777"/>
                  </a:lnTo>
                  <a:lnTo>
                    <a:pt x="0" y="80314"/>
                  </a:lnTo>
                  <a:lnTo>
                    <a:pt x="1170" y="84660"/>
                  </a:lnTo>
                  <a:lnTo>
                    <a:pt x="3119" y="82877"/>
                  </a:lnTo>
                  <a:lnTo>
                    <a:pt x="26364" y="27905"/>
                  </a:lnTo>
                  <a:lnTo>
                    <a:pt x="39403" y="4212"/>
                  </a:lnTo>
                  <a:lnTo>
                    <a:pt x="44986" y="0"/>
                  </a:lnTo>
                  <a:lnTo>
                    <a:pt x="49878" y="701"/>
                  </a:lnTo>
                  <a:lnTo>
                    <a:pt x="54309" y="4678"/>
                  </a:lnTo>
                  <a:lnTo>
                    <a:pt x="66135" y="27043"/>
                  </a:lnTo>
                  <a:lnTo>
                    <a:pt x="72703" y="87767"/>
                  </a:lnTo>
                  <a:lnTo>
                    <a:pt x="73035" y="101327"/>
                  </a:lnTo>
                  <a:lnTo>
                    <a:pt x="74427" y="105687"/>
                  </a:lnTo>
                  <a:lnTo>
                    <a:pt x="76524" y="103915"/>
                  </a:lnTo>
                  <a:lnTo>
                    <a:pt x="79091" y="98054"/>
                  </a:lnTo>
                  <a:lnTo>
                    <a:pt x="85552" y="41724"/>
                  </a:lnTo>
                  <a:lnTo>
                    <a:pt x="94956" y="16203"/>
                  </a:lnTo>
                  <a:lnTo>
                    <a:pt x="100738" y="10334"/>
                  </a:lnTo>
                  <a:lnTo>
                    <a:pt x="106933" y="8760"/>
                  </a:lnTo>
                  <a:lnTo>
                    <a:pt x="113402" y="10051"/>
                  </a:lnTo>
                  <a:lnTo>
                    <a:pt x="118886" y="14421"/>
                  </a:lnTo>
                  <a:lnTo>
                    <a:pt x="128098" y="28635"/>
                  </a:lnTo>
                  <a:lnTo>
                    <a:pt x="135715" y="78618"/>
                  </a:lnTo>
                  <a:lnTo>
                    <a:pt x="136870" y="9686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4" name="Freeform 183"/>
            <p:cNvSpPr/>
            <p:nvPr/>
          </p:nvSpPr>
          <p:spPr>
            <a:xfrm>
              <a:off x="8582977" y="779108"/>
              <a:ext cx="18806" cy="315856"/>
            </a:xfrm>
            <a:custGeom>
              <a:avLst/>
              <a:gdLst/>
              <a:ahLst/>
              <a:cxnLst/>
              <a:rect l="0" t="0" r="0" b="0"/>
              <a:pathLst>
                <a:path w="18806" h="315856">
                  <a:moveTo>
                    <a:pt x="18805" y="0"/>
                  </a:moveTo>
                  <a:lnTo>
                    <a:pt x="11569" y="27556"/>
                  </a:lnTo>
                  <a:lnTo>
                    <a:pt x="8927" y="90018"/>
                  </a:lnTo>
                  <a:lnTo>
                    <a:pt x="5349" y="142876"/>
                  </a:lnTo>
                  <a:lnTo>
                    <a:pt x="0" y="194412"/>
                  </a:lnTo>
                  <a:lnTo>
                    <a:pt x="1535" y="247897"/>
                  </a:lnTo>
                  <a:lnTo>
                    <a:pt x="6279" y="287141"/>
                  </a:lnTo>
                  <a:lnTo>
                    <a:pt x="8276" y="3158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8622839" y="831751"/>
              <a:ext cx="106719" cy="179996"/>
            </a:xfrm>
            <a:custGeom>
              <a:avLst/>
              <a:gdLst/>
              <a:ahLst/>
              <a:cxnLst/>
              <a:rect l="0" t="0" r="0" b="0"/>
              <a:pathLst>
                <a:path w="106719" h="179996">
                  <a:moveTo>
                    <a:pt x="105285" y="0"/>
                  </a:moveTo>
                  <a:lnTo>
                    <a:pt x="51410" y="43152"/>
                  </a:lnTo>
                  <a:lnTo>
                    <a:pt x="31038" y="58563"/>
                  </a:lnTo>
                  <a:lnTo>
                    <a:pt x="26541" y="65948"/>
                  </a:lnTo>
                  <a:lnTo>
                    <a:pt x="25883" y="73211"/>
                  </a:lnTo>
                  <a:lnTo>
                    <a:pt x="27784" y="80393"/>
                  </a:lnTo>
                  <a:lnTo>
                    <a:pt x="34900" y="85181"/>
                  </a:lnTo>
                  <a:lnTo>
                    <a:pt x="78990" y="99104"/>
                  </a:lnTo>
                  <a:lnTo>
                    <a:pt x="87755" y="104674"/>
                  </a:lnTo>
                  <a:lnTo>
                    <a:pt x="100613" y="120221"/>
                  </a:lnTo>
                  <a:lnTo>
                    <a:pt x="105680" y="129280"/>
                  </a:lnTo>
                  <a:lnTo>
                    <a:pt x="106718" y="137659"/>
                  </a:lnTo>
                  <a:lnTo>
                    <a:pt x="101633" y="153209"/>
                  </a:lnTo>
                  <a:lnTo>
                    <a:pt x="85334" y="167918"/>
                  </a:lnTo>
                  <a:lnTo>
                    <a:pt x="74437" y="175116"/>
                  </a:lnTo>
                  <a:lnTo>
                    <a:pt x="49851" y="179995"/>
                  </a:lnTo>
                  <a:lnTo>
                    <a:pt x="0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93" name="Group 192"/>
          <p:cNvGrpSpPr/>
          <p:nvPr/>
        </p:nvGrpSpPr>
        <p:grpSpPr>
          <a:xfrm>
            <a:off x="2895336" y="842279"/>
            <a:ext cx="410613" cy="494841"/>
            <a:chOff x="2895336" y="842279"/>
            <a:chExt cx="410613" cy="494841"/>
          </a:xfrm>
        </p:grpSpPr>
        <p:sp>
          <p:nvSpPr>
            <p:cNvPr id="187" name="Freeform 186"/>
            <p:cNvSpPr/>
            <p:nvPr/>
          </p:nvSpPr>
          <p:spPr>
            <a:xfrm>
              <a:off x="2905865" y="1063378"/>
              <a:ext cx="10529" cy="273742"/>
            </a:xfrm>
            <a:custGeom>
              <a:avLst/>
              <a:gdLst/>
              <a:ahLst/>
              <a:cxnLst/>
              <a:rect l="0" t="0" r="0" b="0"/>
              <a:pathLst>
                <a:path w="10529" h="273742">
                  <a:moveTo>
                    <a:pt x="0" y="0"/>
                  </a:moveTo>
                  <a:lnTo>
                    <a:pt x="0" y="48931"/>
                  </a:lnTo>
                  <a:lnTo>
                    <a:pt x="0" y="96776"/>
                  </a:lnTo>
                  <a:lnTo>
                    <a:pt x="3119" y="147997"/>
                  </a:lnTo>
                  <a:lnTo>
                    <a:pt x="8333" y="200219"/>
                  </a:lnTo>
                  <a:lnTo>
                    <a:pt x="9878" y="243378"/>
                  </a:lnTo>
                  <a:lnTo>
                    <a:pt x="10528" y="2737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8" name="Freeform 187"/>
            <p:cNvSpPr/>
            <p:nvPr/>
          </p:nvSpPr>
          <p:spPr>
            <a:xfrm>
              <a:off x="2895336" y="956358"/>
              <a:ext cx="117499" cy="180720"/>
            </a:xfrm>
            <a:custGeom>
              <a:avLst/>
              <a:gdLst/>
              <a:ahLst/>
              <a:cxnLst/>
              <a:rect l="0" t="0" r="0" b="0"/>
              <a:pathLst>
                <a:path w="117499" h="180720">
                  <a:moveTo>
                    <a:pt x="0" y="96491"/>
                  </a:moveTo>
                  <a:lnTo>
                    <a:pt x="0" y="74135"/>
                  </a:lnTo>
                  <a:lnTo>
                    <a:pt x="11179" y="43464"/>
                  </a:lnTo>
                  <a:lnTo>
                    <a:pt x="29145" y="25740"/>
                  </a:lnTo>
                  <a:lnTo>
                    <a:pt x="73218" y="887"/>
                  </a:lnTo>
                  <a:lnTo>
                    <a:pt x="82737" y="0"/>
                  </a:lnTo>
                  <a:lnTo>
                    <a:pt x="99553" y="5253"/>
                  </a:lnTo>
                  <a:lnTo>
                    <a:pt x="111707" y="18506"/>
                  </a:lnTo>
                  <a:lnTo>
                    <a:pt x="116585" y="26954"/>
                  </a:lnTo>
                  <a:lnTo>
                    <a:pt x="117498" y="37265"/>
                  </a:lnTo>
                  <a:lnTo>
                    <a:pt x="112273" y="61200"/>
                  </a:lnTo>
                  <a:lnTo>
                    <a:pt x="82619" y="113523"/>
                  </a:lnTo>
                  <a:lnTo>
                    <a:pt x="45874" y="164072"/>
                  </a:lnTo>
                  <a:lnTo>
                    <a:pt x="31697" y="173320"/>
                  </a:lnTo>
                  <a:lnTo>
                    <a:pt x="10529" y="18071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89" name="Freeform 188"/>
            <p:cNvSpPr/>
            <p:nvPr/>
          </p:nvSpPr>
          <p:spPr>
            <a:xfrm>
              <a:off x="3004148" y="1157585"/>
              <a:ext cx="91231" cy="173981"/>
            </a:xfrm>
            <a:custGeom>
              <a:avLst/>
              <a:gdLst/>
              <a:ahLst/>
              <a:cxnLst/>
              <a:rect l="0" t="0" r="0" b="0"/>
              <a:pathLst>
                <a:path w="91231" h="173981">
                  <a:moveTo>
                    <a:pt x="7002" y="21606"/>
                  </a:moveTo>
                  <a:lnTo>
                    <a:pt x="18180" y="4839"/>
                  </a:lnTo>
                  <a:lnTo>
                    <a:pt x="24982" y="1069"/>
                  </a:lnTo>
                  <a:lnTo>
                    <a:pt x="41899" y="0"/>
                  </a:lnTo>
                  <a:lnTo>
                    <a:pt x="46645" y="4863"/>
                  </a:lnTo>
                  <a:lnTo>
                    <a:pt x="48638" y="12784"/>
                  </a:lnTo>
                  <a:lnTo>
                    <a:pt x="40647" y="73520"/>
                  </a:lnTo>
                  <a:lnTo>
                    <a:pt x="27773" y="132423"/>
                  </a:lnTo>
                  <a:lnTo>
                    <a:pt x="19743" y="155086"/>
                  </a:lnTo>
                  <a:lnTo>
                    <a:pt x="8375" y="172958"/>
                  </a:lnTo>
                  <a:lnTo>
                    <a:pt x="4408" y="173980"/>
                  </a:lnTo>
                  <a:lnTo>
                    <a:pt x="1763" y="169982"/>
                  </a:lnTo>
                  <a:lnTo>
                    <a:pt x="0" y="162637"/>
                  </a:lnTo>
                  <a:lnTo>
                    <a:pt x="4280" y="145118"/>
                  </a:lnTo>
                  <a:lnTo>
                    <a:pt x="8697" y="135533"/>
                  </a:lnTo>
                  <a:lnTo>
                    <a:pt x="16320" y="129143"/>
                  </a:lnTo>
                  <a:lnTo>
                    <a:pt x="37270" y="122043"/>
                  </a:lnTo>
                  <a:lnTo>
                    <a:pt x="91230" y="12689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0" name="Freeform 189"/>
            <p:cNvSpPr/>
            <p:nvPr/>
          </p:nvSpPr>
          <p:spPr>
            <a:xfrm>
              <a:off x="3105906" y="842279"/>
              <a:ext cx="10530" cy="105286"/>
            </a:xfrm>
            <a:custGeom>
              <a:avLst/>
              <a:gdLst/>
              <a:ahLst/>
              <a:cxnLst/>
              <a:rect l="0" t="0" r="0" b="0"/>
              <a:pathLst>
                <a:path w="10530" h="105286">
                  <a:moveTo>
                    <a:pt x="10529" y="0"/>
                  </a:moveTo>
                  <a:lnTo>
                    <a:pt x="1464" y="58617"/>
                  </a:lnTo>
                  <a:lnTo>
                    <a:pt x="0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1" name="Freeform 190"/>
            <p:cNvSpPr/>
            <p:nvPr/>
          </p:nvSpPr>
          <p:spPr>
            <a:xfrm>
              <a:off x="3242777" y="1010735"/>
              <a:ext cx="63172" cy="21058"/>
            </a:xfrm>
            <a:custGeom>
              <a:avLst/>
              <a:gdLst/>
              <a:ahLst/>
              <a:cxnLst/>
              <a:rect l="0" t="0" r="0" b="0"/>
              <a:pathLst>
                <a:path w="63172" h="21058">
                  <a:moveTo>
                    <a:pt x="0" y="21057"/>
                  </a:moveTo>
                  <a:lnTo>
                    <a:pt x="11179" y="9879"/>
                  </a:lnTo>
                  <a:lnTo>
                    <a:pt x="29145" y="4391"/>
                  </a:ln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2" name="Freeform 191"/>
            <p:cNvSpPr/>
            <p:nvPr/>
          </p:nvSpPr>
          <p:spPr>
            <a:xfrm>
              <a:off x="3242777" y="1116020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3516518" y="873865"/>
            <a:ext cx="1030139" cy="363668"/>
            <a:chOff x="3516518" y="873865"/>
            <a:chExt cx="1030139" cy="363668"/>
          </a:xfrm>
        </p:grpSpPr>
        <p:sp>
          <p:nvSpPr>
            <p:cNvPr id="194" name="Freeform 193"/>
            <p:cNvSpPr/>
            <p:nvPr/>
          </p:nvSpPr>
          <p:spPr>
            <a:xfrm>
              <a:off x="3516518" y="901325"/>
              <a:ext cx="129304" cy="288657"/>
            </a:xfrm>
            <a:custGeom>
              <a:avLst/>
              <a:gdLst/>
              <a:ahLst/>
              <a:cxnLst/>
              <a:rect l="0" t="0" r="0" b="0"/>
              <a:pathLst>
                <a:path w="129304" h="288657">
                  <a:moveTo>
                    <a:pt x="0" y="14654"/>
                  </a:moveTo>
                  <a:lnTo>
                    <a:pt x="49551" y="0"/>
                  </a:lnTo>
                  <a:lnTo>
                    <a:pt x="83312" y="1083"/>
                  </a:lnTo>
                  <a:lnTo>
                    <a:pt x="90637" y="6777"/>
                  </a:lnTo>
                  <a:lnTo>
                    <a:pt x="98774" y="25581"/>
                  </a:lnTo>
                  <a:lnTo>
                    <a:pt x="96152" y="46416"/>
                  </a:lnTo>
                  <a:lnTo>
                    <a:pt x="80994" y="88388"/>
                  </a:lnTo>
                  <a:lnTo>
                    <a:pt x="83180" y="109426"/>
                  </a:lnTo>
                  <a:lnTo>
                    <a:pt x="87039" y="119949"/>
                  </a:lnTo>
                  <a:lnTo>
                    <a:pt x="100685" y="134761"/>
                  </a:lnTo>
                  <a:lnTo>
                    <a:pt x="109237" y="140349"/>
                  </a:lnTo>
                  <a:lnTo>
                    <a:pt x="121859" y="155916"/>
                  </a:lnTo>
                  <a:lnTo>
                    <a:pt x="126863" y="164981"/>
                  </a:lnTo>
                  <a:lnTo>
                    <a:pt x="129303" y="187531"/>
                  </a:lnTo>
                  <a:lnTo>
                    <a:pt x="125318" y="210811"/>
                  </a:lnTo>
                  <a:lnTo>
                    <a:pt x="97207" y="257915"/>
                  </a:lnTo>
                  <a:lnTo>
                    <a:pt x="71306" y="283133"/>
                  </a:lnTo>
                  <a:lnTo>
                    <a:pt x="61575" y="287227"/>
                  </a:lnTo>
                  <a:lnTo>
                    <a:pt x="41405" y="288656"/>
                  </a:lnTo>
                  <a:lnTo>
                    <a:pt x="35792" y="285059"/>
                  </a:lnTo>
                  <a:lnTo>
                    <a:pt x="33220" y="279152"/>
                  </a:lnTo>
                  <a:lnTo>
                    <a:pt x="32675" y="271704"/>
                  </a:lnTo>
                  <a:lnTo>
                    <a:pt x="33481" y="269079"/>
                  </a:lnTo>
                  <a:lnTo>
                    <a:pt x="35189" y="269668"/>
                  </a:lnTo>
                  <a:lnTo>
                    <a:pt x="42114" y="27786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5" name="Freeform 194"/>
            <p:cNvSpPr/>
            <p:nvPr/>
          </p:nvSpPr>
          <p:spPr>
            <a:xfrm>
              <a:off x="3698022" y="905450"/>
              <a:ext cx="105129" cy="252685"/>
            </a:xfrm>
            <a:custGeom>
              <a:avLst/>
              <a:gdLst/>
              <a:ahLst/>
              <a:cxnLst/>
              <a:rect l="0" t="0" r="0" b="0"/>
              <a:pathLst>
                <a:path w="105129" h="252685">
                  <a:moveTo>
                    <a:pt x="29066" y="0"/>
                  </a:moveTo>
                  <a:lnTo>
                    <a:pt x="17613" y="48931"/>
                  </a:lnTo>
                  <a:lnTo>
                    <a:pt x="4317" y="108062"/>
                  </a:lnTo>
                  <a:lnTo>
                    <a:pt x="0" y="163632"/>
                  </a:lnTo>
                  <a:lnTo>
                    <a:pt x="7456" y="198612"/>
                  </a:lnTo>
                  <a:lnTo>
                    <a:pt x="17901" y="220464"/>
                  </a:lnTo>
                  <a:lnTo>
                    <a:pt x="26302" y="226524"/>
                  </a:lnTo>
                  <a:lnTo>
                    <a:pt x="48114" y="230139"/>
                  </a:lnTo>
                  <a:lnTo>
                    <a:pt x="70287" y="224727"/>
                  </a:lnTo>
                  <a:lnTo>
                    <a:pt x="81113" y="220008"/>
                  </a:lnTo>
                  <a:lnTo>
                    <a:pt x="96262" y="205406"/>
                  </a:lnTo>
                  <a:lnTo>
                    <a:pt x="101939" y="196599"/>
                  </a:lnTo>
                  <a:lnTo>
                    <a:pt x="105128" y="177455"/>
                  </a:lnTo>
                  <a:lnTo>
                    <a:pt x="104340" y="167436"/>
                  </a:lnTo>
                  <a:lnTo>
                    <a:pt x="100306" y="161927"/>
                  </a:lnTo>
                  <a:lnTo>
                    <a:pt x="94106" y="159424"/>
                  </a:lnTo>
                  <a:lnTo>
                    <a:pt x="86464" y="158925"/>
                  </a:lnTo>
                  <a:lnTo>
                    <a:pt x="80200" y="162102"/>
                  </a:lnTo>
                  <a:lnTo>
                    <a:pt x="70119" y="174991"/>
                  </a:lnTo>
                  <a:lnTo>
                    <a:pt x="57868" y="201978"/>
                  </a:lnTo>
                  <a:lnTo>
                    <a:pt x="56684" y="221959"/>
                  </a:lnTo>
                  <a:lnTo>
                    <a:pt x="60651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6" name="Freeform 195"/>
            <p:cNvSpPr/>
            <p:nvPr/>
          </p:nvSpPr>
          <p:spPr>
            <a:xfrm>
              <a:off x="3832373" y="912066"/>
              <a:ext cx="105710" cy="225058"/>
            </a:xfrm>
            <a:custGeom>
              <a:avLst/>
              <a:gdLst/>
              <a:ahLst/>
              <a:cxnLst/>
              <a:rect l="0" t="0" r="0" b="0"/>
              <a:pathLst>
                <a:path w="105710" h="225058">
                  <a:moveTo>
                    <a:pt x="0" y="24970"/>
                  </a:moveTo>
                  <a:lnTo>
                    <a:pt x="17981" y="9329"/>
                  </a:lnTo>
                  <a:lnTo>
                    <a:pt x="34897" y="1251"/>
                  </a:lnTo>
                  <a:lnTo>
                    <a:pt x="54114" y="0"/>
                  </a:lnTo>
                  <a:lnTo>
                    <a:pt x="64152" y="1304"/>
                  </a:lnTo>
                  <a:lnTo>
                    <a:pt x="69674" y="6853"/>
                  </a:lnTo>
                  <a:lnTo>
                    <a:pt x="72186" y="15232"/>
                  </a:lnTo>
                  <a:lnTo>
                    <a:pt x="72690" y="25497"/>
                  </a:lnTo>
                  <a:lnTo>
                    <a:pt x="67012" y="46261"/>
                  </a:lnTo>
                  <a:lnTo>
                    <a:pt x="50661" y="74562"/>
                  </a:lnTo>
                  <a:lnTo>
                    <a:pt x="44302" y="82598"/>
                  </a:lnTo>
                  <a:lnTo>
                    <a:pt x="43573" y="89125"/>
                  </a:lnTo>
                  <a:lnTo>
                    <a:pt x="46596" y="94646"/>
                  </a:lnTo>
                  <a:lnTo>
                    <a:pt x="59314" y="103900"/>
                  </a:lnTo>
                  <a:lnTo>
                    <a:pt x="100574" y="128590"/>
                  </a:lnTo>
                  <a:lnTo>
                    <a:pt x="104484" y="137333"/>
                  </a:lnTo>
                  <a:lnTo>
                    <a:pt x="105709" y="159527"/>
                  </a:lnTo>
                  <a:lnTo>
                    <a:pt x="94232" y="192740"/>
                  </a:lnTo>
                  <a:lnTo>
                    <a:pt x="76014" y="219219"/>
                  </a:lnTo>
                  <a:lnTo>
                    <a:pt x="68223" y="223489"/>
                  </a:lnTo>
                  <a:lnTo>
                    <a:pt x="42982" y="225057"/>
                  </a:lnTo>
                  <a:lnTo>
                    <a:pt x="42114" y="2250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4050504" y="1001897"/>
              <a:ext cx="91183" cy="235636"/>
            </a:xfrm>
            <a:custGeom>
              <a:avLst/>
              <a:gdLst/>
              <a:ahLst/>
              <a:cxnLst/>
              <a:rect l="0" t="0" r="0" b="0"/>
              <a:pathLst>
                <a:path w="91183" h="235636">
                  <a:moveTo>
                    <a:pt x="55610" y="19367"/>
                  </a:moveTo>
                  <a:lnTo>
                    <a:pt x="50020" y="2599"/>
                  </a:lnTo>
                  <a:lnTo>
                    <a:pt x="44865" y="0"/>
                  </a:lnTo>
                  <a:lnTo>
                    <a:pt x="37918" y="606"/>
                  </a:lnTo>
                  <a:lnTo>
                    <a:pt x="29777" y="3350"/>
                  </a:lnTo>
                  <a:lnTo>
                    <a:pt x="17612" y="15758"/>
                  </a:lnTo>
                  <a:lnTo>
                    <a:pt x="4187" y="45594"/>
                  </a:lnTo>
                  <a:lnTo>
                    <a:pt x="271" y="57908"/>
                  </a:lnTo>
                  <a:lnTo>
                    <a:pt x="0" y="68458"/>
                  </a:lnTo>
                  <a:lnTo>
                    <a:pt x="5938" y="86419"/>
                  </a:lnTo>
                  <a:lnTo>
                    <a:pt x="11967" y="90974"/>
                  </a:lnTo>
                  <a:lnTo>
                    <a:pt x="19495" y="92841"/>
                  </a:lnTo>
                  <a:lnTo>
                    <a:pt x="28024" y="92916"/>
                  </a:lnTo>
                  <a:lnTo>
                    <a:pt x="36049" y="89457"/>
                  </a:lnTo>
                  <a:lnTo>
                    <a:pt x="51206" y="76254"/>
                  </a:lnTo>
                  <a:lnTo>
                    <a:pt x="59501" y="55569"/>
                  </a:lnTo>
                  <a:lnTo>
                    <a:pt x="61713" y="43501"/>
                  </a:lnTo>
                  <a:lnTo>
                    <a:pt x="63188" y="40136"/>
                  </a:lnTo>
                  <a:lnTo>
                    <a:pt x="64171" y="42571"/>
                  </a:lnTo>
                  <a:lnTo>
                    <a:pt x="73115" y="99848"/>
                  </a:lnTo>
                  <a:lnTo>
                    <a:pt x="79085" y="153071"/>
                  </a:lnTo>
                  <a:lnTo>
                    <a:pt x="91182" y="197726"/>
                  </a:lnTo>
                  <a:lnTo>
                    <a:pt x="91023" y="207293"/>
                  </a:lnTo>
                  <a:lnTo>
                    <a:pt x="84607" y="224162"/>
                  </a:lnTo>
                  <a:lnTo>
                    <a:pt x="77281" y="229597"/>
                  </a:lnTo>
                  <a:lnTo>
                    <a:pt x="56663" y="235635"/>
                  </a:lnTo>
                  <a:lnTo>
                    <a:pt x="24336" y="233445"/>
                  </a:lnTo>
                  <a:lnTo>
                    <a:pt x="12465" y="228376"/>
                  </a:lnTo>
                  <a:lnTo>
                    <a:pt x="2967" y="21940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4200870" y="1000207"/>
              <a:ext cx="10530" cy="21058"/>
            </a:xfrm>
            <a:custGeom>
              <a:avLst/>
              <a:gdLst/>
              <a:ahLst/>
              <a:cxnLst/>
              <a:rect l="0" t="0" r="0" b="0"/>
              <a:pathLst>
                <a:path w="10530" h="21058">
                  <a:moveTo>
                    <a:pt x="10529" y="0"/>
                  </a:moveTo>
                  <a:lnTo>
                    <a:pt x="0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99" name="Freeform 198"/>
            <p:cNvSpPr/>
            <p:nvPr/>
          </p:nvSpPr>
          <p:spPr>
            <a:xfrm>
              <a:off x="4253513" y="992954"/>
              <a:ext cx="115814" cy="91482"/>
            </a:xfrm>
            <a:custGeom>
              <a:avLst/>
              <a:gdLst/>
              <a:ahLst/>
              <a:cxnLst/>
              <a:rect l="0" t="0" r="0" b="0"/>
              <a:pathLst>
                <a:path w="115814" h="91482">
                  <a:moveTo>
                    <a:pt x="0" y="7253"/>
                  </a:moveTo>
                  <a:lnTo>
                    <a:pt x="5589" y="24020"/>
                  </a:lnTo>
                  <a:lnTo>
                    <a:pt x="5213" y="41611"/>
                  </a:lnTo>
                  <a:lnTo>
                    <a:pt x="3487" y="54109"/>
                  </a:lnTo>
                  <a:lnTo>
                    <a:pt x="4664" y="52528"/>
                  </a:lnTo>
                  <a:lnTo>
                    <a:pt x="10262" y="42583"/>
                  </a:lnTo>
                  <a:lnTo>
                    <a:pt x="20548" y="30364"/>
                  </a:lnTo>
                  <a:lnTo>
                    <a:pt x="26567" y="28510"/>
                  </a:lnTo>
                  <a:lnTo>
                    <a:pt x="32919" y="29613"/>
                  </a:lnTo>
                  <a:lnTo>
                    <a:pt x="39493" y="32688"/>
                  </a:lnTo>
                  <a:lnTo>
                    <a:pt x="43877" y="39417"/>
                  </a:lnTo>
                  <a:lnTo>
                    <a:pt x="48746" y="59373"/>
                  </a:lnTo>
                  <a:lnTo>
                    <a:pt x="51215" y="61887"/>
                  </a:lnTo>
                  <a:lnTo>
                    <a:pt x="54030" y="58883"/>
                  </a:lnTo>
                  <a:lnTo>
                    <a:pt x="78778" y="17431"/>
                  </a:lnTo>
                  <a:lnTo>
                    <a:pt x="91944" y="1638"/>
                  </a:lnTo>
                  <a:lnTo>
                    <a:pt x="97561" y="0"/>
                  </a:lnTo>
                  <a:lnTo>
                    <a:pt x="102475" y="2418"/>
                  </a:lnTo>
                  <a:lnTo>
                    <a:pt x="106921" y="7539"/>
                  </a:lnTo>
                  <a:lnTo>
                    <a:pt x="113178" y="42693"/>
                  </a:lnTo>
                  <a:lnTo>
                    <a:pt x="115813" y="9148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0" name="Freeform 199"/>
            <p:cNvSpPr/>
            <p:nvPr/>
          </p:nvSpPr>
          <p:spPr>
            <a:xfrm>
              <a:off x="4421969" y="873865"/>
              <a:ext cx="6067" cy="252685"/>
            </a:xfrm>
            <a:custGeom>
              <a:avLst/>
              <a:gdLst/>
              <a:ahLst/>
              <a:cxnLst/>
              <a:rect l="0" t="0" r="0" b="0"/>
              <a:pathLst>
                <a:path w="6067" h="252685">
                  <a:moveTo>
                    <a:pt x="0" y="0"/>
                  </a:moveTo>
                  <a:lnTo>
                    <a:pt x="3119" y="42691"/>
                  </a:lnTo>
                  <a:lnTo>
                    <a:pt x="6066" y="65767"/>
                  </a:lnTo>
                  <a:lnTo>
                    <a:pt x="2317" y="112813"/>
                  </a:lnTo>
                  <a:lnTo>
                    <a:pt x="686" y="168347"/>
                  </a:lnTo>
                  <a:lnTo>
                    <a:pt x="135" y="223980"/>
                  </a:lnTo>
                  <a:lnTo>
                    <a:pt x="0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1" name="Freeform 200"/>
            <p:cNvSpPr/>
            <p:nvPr/>
          </p:nvSpPr>
          <p:spPr>
            <a:xfrm>
              <a:off x="4474611" y="937036"/>
              <a:ext cx="72046" cy="157928"/>
            </a:xfrm>
            <a:custGeom>
              <a:avLst/>
              <a:gdLst/>
              <a:ahLst/>
              <a:cxnLst/>
              <a:rect l="0" t="0" r="0" b="0"/>
              <a:pathLst>
                <a:path w="72046" h="157928">
                  <a:moveTo>
                    <a:pt x="63171" y="0"/>
                  </a:moveTo>
                  <a:lnTo>
                    <a:pt x="24798" y="38373"/>
                  </a:lnTo>
                  <a:lnTo>
                    <a:pt x="22381" y="45469"/>
                  </a:lnTo>
                  <a:lnTo>
                    <a:pt x="23109" y="52540"/>
                  </a:lnTo>
                  <a:lnTo>
                    <a:pt x="25935" y="59593"/>
                  </a:lnTo>
                  <a:lnTo>
                    <a:pt x="38433" y="70549"/>
                  </a:lnTo>
                  <a:lnTo>
                    <a:pt x="69463" y="92704"/>
                  </a:lnTo>
                  <a:lnTo>
                    <a:pt x="72045" y="99237"/>
                  </a:lnTo>
                  <a:lnTo>
                    <a:pt x="71427" y="105932"/>
                  </a:lnTo>
                  <a:lnTo>
                    <a:pt x="68675" y="112736"/>
                  </a:lnTo>
                  <a:lnTo>
                    <a:pt x="48034" y="133489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5306362" y="2895336"/>
            <a:ext cx="1818274" cy="663297"/>
            <a:chOff x="5306362" y="2895336"/>
            <a:chExt cx="1818274" cy="663297"/>
          </a:xfrm>
        </p:grpSpPr>
        <p:sp>
          <p:nvSpPr>
            <p:cNvPr id="203" name="Freeform 202"/>
            <p:cNvSpPr/>
            <p:nvPr/>
          </p:nvSpPr>
          <p:spPr>
            <a:xfrm>
              <a:off x="5306362" y="3000621"/>
              <a:ext cx="1737204" cy="10530"/>
            </a:xfrm>
            <a:custGeom>
              <a:avLst/>
              <a:gdLst/>
              <a:ahLst/>
              <a:cxnLst/>
              <a:rect l="0" t="0" r="0" b="0"/>
              <a:pathLst>
                <a:path w="1737204" h="10530">
                  <a:moveTo>
                    <a:pt x="0" y="0"/>
                  </a:moveTo>
                  <a:lnTo>
                    <a:pt x="58617" y="1"/>
                  </a:lnTo>
                  <a:lnTo>
                    <a:pt x="112791" y="1"/>
                  </a:lnTo>
                  <a:lnTo>
                    <a:pt x="171672" y="1"/>
                  </a:lnTo>
                  <a:lnTo>
                    <a:pt x="222052" y="1"/>
                  </a:lnTo>
                  <a:lnTo>
                    <a:pt x="270904" y="1"/>
                  </a:lnTo>
                  <a:lnTo>
                    <a:pt x="318134" y="1"/>
                  </a:lnTo>
                  <a:lnTo>
                    <a:pt x="369173" y="1"/>
                  </a:lnTo>
                  <a:lnTo>
                    <a:pt x="421340" y="1"/>
                  </a:lnTo>
                  <a:lnTo>
                    <a:pt x="470722" y="3120"/>
                  </a:lnTo>
                  <a:lnTo>
                    <a:pt x="529331" y="9065"/>
                  </a:lnTo>
                  <a:lnTo>
                    <a:pt x="577459" y="10095"/>
                  </a:lnTo>
                  <a:lnTo>
                    <a:pt x="628764" y="10400"/>
                  </a:lnTo>
                  <a:lnTo>
                    <a:pt x="681010" y="10491"/>
                  </a:lnTo>
                  <a:lnTo>
                    <a:pt x="743830" y="10521"/>
                  </a:lnTo>
                  <a:lnTo>
                    <a:pt x="792963" y="10526"/>
                  </a:lnTo>
                  <a:lnTo>
                    <a:pt x="855198" y="10528"/>
                  </a:lnTo>
                  <a:lnTo>
                    <a:pt x="917881" y="10529"/>
                  </a:lnTo>
                  <a:lnTo>
                    <a:pt x="966716" y="10529"/>
                  </a:lnTo>
                  <a:lnTo>
                    <a:pt x="1019978" y="3293"/>
                  </a:lnTo>
                  <a:lnTo>
                    <a:pt x="1074346" y="651"/>
                  </a:lnTo>
                  <a:lnTo>
                    <a:pt x="1130146" y="129"/>
                  </a:lnTo>
                  <a:lnTo>
                    <a:pt x="1193464" y="26"/>
                  </a:lnTo>
                  <a:lnTo>
                    <a:pt x="1255363" y="6"/>
                  </a:lnTo>
                  <a:lnTo>
                    <a:pt x="1317980" y="1"/>
                  </a:lnTo>
                  <a:lnTo>
                    <a:pt x="1375409" y="1"/>
                  </a:lnTo>
                  <a:lnTo>
                    <a:pt x="1431815" y="1"/>
                  </a:lnTo>
                  <a:lnTo>
                    <a:pt x="1488016" y="1"/>
                  </a:lnTo>
                  <a:lnTo>
                    <a:pt x="1544177" y="1"/>
                  </a:lnTo>
                  <a:lnTo>
                    <a:pt x="1600331" y="1"/>
                  </a:lnTo>
                  <a:lnTo>
                    <a:pt x="1663286" y="7236"/>
                  </a:lnTo>
                  <a:lnTo>
                    <a:pt x="1700743" y="8383"/>
                  </a:lnTo>
                  <a:lnTo>
                    <a:pt x="1737203" y="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4" name="Freeform 203"/>
            <p:cNvSpPr/>
            <p:nvPr/>
          </p:nvSpPr>
          <p:spPr>
            <a:xfrm>
              <a:off x="7022507" y="2895336"/>
              <a:ext cx="102129" cy="157929"/>
            </a:xfrm>
            <a:custGeom>
              <a:avLst/>
              <a:gdLst/>
              <a:ahLst/>
              <a:cxnLst/>
              <a:rect l="0" t="0" r="0" b="0"/>
              <a:pathLst>
                <a:path w="102129" h="157929">
                  <a:moveTo>
                    <a:pt x="31586" y="0"/>
                  </a:moveTo>
                  <a:lnTo>
                    <a:pt x="41161" y="24047"/>
                  </a:lnTo>
                  <a:lnTo>
                    <a:pt x="59120" y="45470"/>
                  </a:lnTo>
                  <a:lnTo>
                    <a:pt x="100549" y="80699"/>
                  </a:lnTo>
                  <a:lnTo>
                    <a:pt x="102128" y="86555"/>
                  </a:lnTo>
                  <a:lnTo>
                    <a:pt x="99672" y="91628"/>
                  </a:lnTo>
                  <a:lnTo>
                    <a:pt x="41170" y="133794"/>
                  </a:lnTo>
                  <a:lnTo>
                    <a:pt x="0" y="15792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5" name="Freeform 204"/>
            <p:cNvSpPr/>
            <p:nvPr/>
          </p:nvSpPr>
          <p:spPr>
            <a:xfrm>
              <a:off x="6317098" y="3263834"/>
              <a:ext cx="21058" cy="231628"/>
            </a:xfrm>
            <a:custGeom>
              <a:avLst/>
              <a:gdLst/>
              <a:ahLst/>
              <a:cxnLst/>
              <a:rect l="0" t="0" r="0" b="0"/>
              <a:pathLst>
                <a:path w="21058" h="231628">
                  <a:moveTo>
                    <a:pt x="21057" y="0"/>
                  </a:moveTo>
                  <a:lnTo>
                    <a:pt x="12724" y="37478"/>
                  </a:lnTo>
                  <a:lnTo>
                    <a:pt x="10963" y="94490"/>
                  </a:lnTo>
                  <a:lnTo>
                    <a:pt x="3379" y="153672"/>
                  </a:lnTo>
                  <a:lnTo>
                    <a:pt x="668" y="204183"/>
                  </a:lnTo>
                  <a:lnTo>
                    <a:pt x="0" y="231627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6" name="Freeform 205"/>
            <p:cNvSpPr/>
            <p:nvPr/>
          </p:nvSpPr>
          <p:spPr>
            <a:xfrm>
              <a:off x="6306570" y="3217807"/>
              <a:ext cx="126532" cy="109199"/>
            </a:xfrm>
            <a:custGeom>
              <a:avLst/>
              <a:gdLst/>
              <a:ahLst/>
              <a:cxnLst/>
              <a:rect l="0" t="0" r="0" b="0"/>
              <a:pathLst>
                <a:path w="126532" h="109199">
                  <a:moveTo>
                    <a:pt x="0" y="24970"/>
                  </a:moveTo>
                  <a:lnTo>
                    <a:pt x="17980" y="9329"/>
                  </a:lnTo>
                  <a:lnTo>
                    <a:pt x="34897" y="1250"/>
                  </a:lnTo>
                  <a:lnTo>
                    <a:pt x="54114" y="0"/>
                  </a:lnTo>
                  <a:lnTo>
                    <a:pt x="95047" y="8729"/>
                  </a:lnTo>
                  <a:lnTo>
                    <a:pt x="120838" y="23927"/>
                  </a:lnTo>
                  <a:lnTo>
                    <a:pt x="125013" y="31294"/>
                  </a:lnTo>
                  <a:lnTo>
                    <a:pt x="126531" y="48837"/>
                  </a:lnTo>
                  <a:lnTo>
                    <a:pt x="122958" y="57259"/>
                  </a:lnTo>
                  <a:lnTo>
                    <a:pt x="109630" y="72856"/>
                  </a:lnTo>
                  <a:lnTo>
                    <a:pt x="82396" y="89201"/>
                  </a:lnTo>
                  <a:lnTo>
                    <a:pt x="31585" y="10919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7" name="Freeform 206"/>
            <p:cNvSpPr/>
            <p:nvPr/>
          </p:nvSpPr>
          <p:spPr>
            <a:xfrm>
              <a:off x="6411855" y="3432290"/>
              <a:ext cx="21057" cy="94757"/>
            </a:xfrm>
            <a:custGeom>
              <a:avLst/>
              <a:gdLst/>
              <a:ahLst/>
              <a:cxnLst/>
              <a:rect l="0" t="0" r="0" b="0"/>
              <a:pathLst>
                <a:path w="21057" h="94757">
                  <a:moveTo>
                    <a:pt x="21056" y="0"/>
                  </a:moveTo>
                  <a:lnTo>
                    <a:pt x="12723" y="37478"/>
                  </a:lnTo>
                  <a:lnTo>
                    <a:pt x="8059" y="69206"/>
                  </a:lnTo>
                  <a:lnTo>
                    <a:pt x="0" y="94756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8" name="Freeform 207"/>
            <p:cNvSpPr/>
            <p:nvPr/>
          </p:nvSpPr>
          <p:spPr>
            <a:xfrm>
              <a:off x="6464497" y="3158549"/>
              <a:ext cx="21058" cy="84229"/>
            </a:xfrm>
            <a:custGeom>
              <a:avLst/>
              <a:gdLst/>
              <a:ahLst/>
              <a:cxnLst/>
              <a:rect l="0" t="0" r="0" b="0"/>
              <a:pathLst>
                <a:path w="21058" h="84229">
                  <a:moveTo>
                    <a:pt x="21057" y="0"/>
                  </a:moveTo>
                  <a:lnTo>
                    <a:pt x="17937" y="42692"/>
                  </a:lnTo>
                  <a:lnTo>
                    <a:pt x="9605" y="67631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09" name="Freeform 208"/>
            <p:cNvSpPr/>
            <p:nvPr/>
          </p:nvSpPr>
          <p:spPr>
            <a:xfrm>
              <a:off x="6496083" y="3452524"/>
              <a:ext cx="73700" cy="95580"/>
            </a:xfrm>
            <a:custGeom>
              <a:avLst/>
              <a:gdLst/>
              <a:ahLst/>
              <a:cxnLst/>
              <a:rect l="0" t="0" r="0" b="0"/>
              <a:pathLst>
                <a:path w="73700" h="95580">
                  <a:moveTo>
                    <a:pt x="0" y="21880"/>
                  </a:moveTo>
                  <a:lnTo>
                    <a:pt x="5588" y="5112"/>
                  </a:lnTo>
                  <a:lnTo>
                    <a:pt x="10744" y="1343"/>
                  </a:lnTo>
                  <a:lnTo>
                    <a:pt x="17692" y="0"/>
                  </a:lnTo>
                  <a:lnTo>
                    <a:pt x="25832" y="274"/>
                  </a:lnTo>
                  <a:lnTo>
                    <a:pt x="31259" y="5136"/>
                  </a:lnTo>
                  <a:lnTo>
                    <a:pt x="46274" y="59391"/>
                  </a:lnTo>
                  <a:lnTo>
                    <a:pt x="56051" y="76766"/>
                  </a:lnTo>
                  <a:lnTo>
                    <a:pt x="73699" y="95579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0" name="Freeform 209"/>
            <p:cNvSpPr/>
            <p:nvPr/>
          </p:nvSpPr>
          <p:spPr>
            <a:xfrm>
              <a:off x="6485554" y="3442818"/>
              <a:ext cx="94758" cy="115815"/>
            </a:xfrm>
            <a:custGeom>
              <a:avLst/>
              <a:gdLst/>
              <a:ahLst/>
              <a:cxnLst/>
              <a:rect l="0" t="0" r="0" b="0"/>
              <a:pathLst>
                <a:path w="94758" h="115815">
                  <a:moveTo>
                    <a:pt x="94757" y="0"/>
                  </a:moveTo>
                  <a:lnTo>
                    <a:pt x="45258" y="59593"/>
                  </a:lnTo>
                  <a:lnTo>
                    <a:pt x="0" y="115814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3565279" y="2874279"/>
            <a:ext cx="1677913" cy="231628"/>
            <a:chOff x="3565279" y="2874279"/>
            <a:chExt cx="1677913" cy="231628"/>
          </a:xfrm>
        </p:grpSpPr>
        <p:sp>
          <p:nvSpPr>
            <p:cNvPr id="212" name="Freeform 211"/>
            <p:cNvSpPr/>
            <p:nvPr/>
          </p:nvSpPr>
          <p:spPr>
            <a:xfrm>
              <a:off x="3600746" y="3011150"/>
              <a:ext cx="1642446" cy="21058"/>
            </a:xfrm>
            <a:custGeom>
              <a:avLst/>
              <a:gdLst/>
              <a:ahLst/>
              <a:cxnLst/>
              <a:rect l="0" t="0" r="0" b="0"/>
              <a:pathLst>
                <a:path w="1642446" h="21058">
                  <a:moveTo>
                    <a:pt x="0" y="0"/>
                  </a:moveTo>
                  <a:lnTo>
                    <a:pt x="58617" y="0"/>
                  </a:lnTo>
                  <a:lnTo>
                    <a:pt x="113960" y="0"/>
                  </a:lnTo>
                  <a:lnTo>
                    <a:pt x="162968" y="0"/>
                  </a:lnTo>
                  <a:lnTo>
                    <a:pt x="213363" y="0"/>
                  </a:lnTo>
                  <a:lnTo>
                    <a:pt x="276026" y="0"/>
                  </a:lnTo>
                  <a:lnTo>
                    <a:pt x="338793" y="0"/>
                  </a:lnTo>
                  <a:lnTo>
                    <a:pt x="396252" y="0"/>
                  </a:lnTo>
                  <a:lnTo>
                    <a:pt x="452662" y="0"/>
                  </a:lnTo>
                  <a:lnTo>
                    <a:pt x="508865" y="0"/>
                  </a:lnTo>
                  <a:lnTo>
                    <a:pt x="565027" y="0"/>
                  </a:lnTo>
                  <a:lnTo>
                    <a:pt x="621181" y="0"/>
                  </a:lnTo>
                  <a:lnTo>
                    <a:pt x="677333" y="0"/>
                  </a:lnTo>
                  <a:lnTo>
                    <a:pt x="730626" y="0"/>
                  </a:lnTo>
                  <a:lnTo>
                    <a:pt x="785280" y="0"/>
                  </a:lnTo>
                  <a:lnTo>
                    <a:pt x="847745" y="0"/>
                  </a:lnTo>
                  <a:lnTo>
                    <a:pt x="905144" y="3119"/>
                  </a:lnTo>
                  <a:lnTo>
                    <a:pt x="967131" y="9065"/>
                  </a:lnTo>
                  <a:lnTo>
                    <a:pt x="1027295" y="10239"/>
                  </a:lnTo>
                  <a:lnTo>
                    <a:pt x="1087360" y="10471"/>
                  </a:lnTo>
                  <a:lnTo>
                    <a:pt x="1149614" y="16106"/>
                  </a:lnTo>
                  <a:lnTo>
                    <a:pt x="1206971" y="20079"/>
                  </a:lnTo>
                  <a:lnTo>
                    <a:pt x="1263361" y="20864"/>
                  </a:lnTo>
                  <a:lnTo>
                    <a:pt x="1325149" y="21019"/>
                  </a:lnTo>
                  <a:lnTo>
                    <a:pt x="1386444" y="21049"/>
                  </a:lnTo>
                  <a:lnTo>
                    <a:pt x="1436482" y="21055"/>
                  </a:lnTo>
                  <a:lnTo>
                    <a:pt x="1488352" y="21056"/>
                  </a:lnTo>
                  <a:lnTo>
                    <a:pt x="1539596" y="21057"/>
                  </a:lnTo>
                  <a:lnTo>
                    <a:pt x="1599426" y="21057"/>
                  </a:lnTo>
                  <a:lnTo>
                    <a:pt x="1642445" y="21057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3" name="Freeform 212"/>
            <p:cNvSpPr/>
            <p:nvPr/>
          </p:nvSpPr>
          <p:spPr>
            <a:xfrm>
              <a:off x="3565279" y="2874279"/>
              <a:ext cx="109167" cy="231628"/>
            </a:xfrm>
            <a:custGeom>
              <a:avLst/>
              <a:gdLst/>
              <a:ahLst/>
              <a:cxnLst/>
              <a:rect l="0" t="0" r="0" b="0"/>
              <a:pathLst>
                <a:path w="109167" h="231628">
                  <a:moveTo>
                    <a:pt x="109166" y="0"/>
                  </a:moveTo>
                  <a:lnTo>
                    <a:pt x="98421" y="33622"/>
                  </a:lnTo>
                  <a:lnTo>
                    <a:pt x="60698" y="93408"/>
                  </a:lnTo>
                  <a:lnTo>
                    <a:pt x="13573" y="135769"/>
                  </a:lnTo>
                  <a:lnTo>
                    <a:pt x="3323" y="143155"/>
                  </a:lnTo>
                  <a:lnTo>
                    <a:pt x="0" y="149249"/>
                  </a:lnTo>
                  <a:lnTo>
                    <a:pt x="1293" y="154482"/>
                  </a:lnTo>
                  <a:lnTo>
                    <a:pt x="59367" y="203828"/>
                  </a:lnTo>
                  <a:lnTo>
                    <a:pt x="88109" y="231627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3937658" y="3116435"/>
            <a:ext cx="347441" cy="536954"/>
            <a:chOff x="3937658" y="3116435"/>
            <a:chExt cx="347441" cy="536954"/>
          </a:xfrm>
        </p:grpSpPr>
        <p:sp>
          <p:nvSpPr>
            <p:cNvPr id="215" name="Freeform 214"/>
            <p:cNvSpPr/>
            <p:nvPr/>
          </p:nvSpPr>
          <p:spPr>
            <a:xfrm>
              <a:off x="3958715" y="3274362"/>
              <a:ext cx="9070" cy="252685"/>
            </a:xfrm>
            <a:custGeom>
              <a:avLst/>
              <a:gdLst/>
              <a:ahLst/>
              <a:cxnLst/>
              <a:rect l="0" t="0" r="0" b="0"/>
              <a:pathLst>
                <a:path w="9070" h="252685">
                  <a:moveTo>
                    <a:pt x="0" y="0"/>
                  </a:moveTo>
                  <a:lnTo>
                    <a:pt x="3119" y="62478"/>
                  </a:lnTo>
                  <a:lnTo>
                    <a:pt x="9065" y="124775"/>
                  </a:lnTo>
                  <a:lnTo>
                    <a:pt x="9069" y="183831"/>
                  </a:lnTo>
                  <a:lnTo>
                    <a:pt x="2138" y="227385"/>
                  </a:lnTo>
                  <a:lnTo>
                    <a:pt x="0" y="252684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6" name="Freeform 215"/>
            <p:cNvSpPr/>
            <p:nvPr/>
          </p:nvSpPr>
          <p:spPr>
            <a:xfrm>
              <a:off x="3937658" y="3189067"/>
              <a:ext cx="128453" cy="158996"/>
            </a:xfrm>
            <a:custGeom>
              <a:avLst/>
              <a:gdLst/>
              <a:ahLst/>
              <a:cxnLst/>
              <a:rect l="0" t="0" r="0" b="0"/>
              <a:pathLst>
                <a:path w="128453" h="158996">
                  <a:moveTo>
                    <a:pt x="0" y="43181"/>
                  </a:moveTo>
                  <a:lnTo>
                    <a:pt x="5589" y="26414"/>
                  </a:lnTo>
                  <a:lnTo>
                    <a:pt x="17692" y="11943"/>
                  </a:lnTo>
                  <a:lnTo>
                    <a:pt x="25832" y="4808"/>
                  </a:lnTo>
                  <a:lnTo>
                    <a:pt x="50475" y="0"/>
                  </a:lnTo>
                  <a:lnTo>
                    <a:pt x="78585" y="2933"/>
                  </a:lnTo>
                  <a:lnTo>
                    <a:pt x="102777" y="12035"/>
                  </a:lnTo>
                  <a:lnTo>
                    <a:pt x="118988" y="30118"/>
                  </a:lnTo>
                  <a:lnTo>
                    <a:pt x="124949" y="41492"/>
                  </a:lnTo>
                  <a:lnTo>
                    <a:pt x="128452" y="66607"/>
                  </a:lnTo>
                  <a:lnTo>
                    <a:pt x="124940" y="91027"/>
                  </a:lnTo>
                  <a:lnTo>
                    <a:pt x="109809" y="117929"/>
                  </a:lnTo>
                  <a:lnTo>
                    <a:pt x="97157" y="133334"/>
                  </a:lnTo>
                  <a:lnTo>
                    <a:pt x="52642" y="158995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7" name="Freeform 216"/>
            <p:cNvSpPr/>
            <p:nvPr/>
          </p:nvSpPr>
          <p:spPr>
            <a:xfrm>
              <a:off x="4053471" y="3444142"/>
              <a:ext cx="63172" cy="125019"/>
            </a:xfrm>
            <a:custGeom>
              <a:avLst/>
              <a:gdLst/>
              <a:ahLst/>
              <a:cxnLst/>
              <a:rect l="0" t="0" r="0" b="0"/>
              <a:pathLst>
                <a:path w="63172" h="125019">
                  <a:moveTo>
                    <a:pt x="0" y="40790"/>
                  </a:moveTo>
                  <a:lnTo>
                    <a:pt x="9575" y="16744"/>
                  </a:lnTo>
                  <a:lnTo>
                    <a:pt x="20243" y="2417"/>
                  </a:lnTo>
                  <a:lnTo>
                    <a:pt x="26364" y="0"/>
                  </a:lnTo>
                  <a:lnTo>
                    <a:pt x="32784" y="729"/>
                  </a:lnTo>
                  <a:lnTo>
                    <a:pt x="39403" y="3554"/>
                  </a:lnTo>
                  <a:lnTo>
                    <a:pt x="43816" y="10117"/>
                  </a:lnTo>
                  <a:lnTo>
                    <a:pt x="48720" y="29887"/>
                  </a:lnTo>
                  <a:lnTo>
                    <a:pt x="44660" y="51153"/>
                  </a:lnTo>
                  <a:lnTo>
                    <a:pt x="18161" y="111356"/>
                  </a:lnTo>
                  <a:lnTo>
                    <a:pt x="10411" y="122455"/>
                  </a:lnTo>
                  <a:lnTo>
                    <a:pt x="11620" y="122140"/>
                  </a:lnTo>
                  <a:lnTo>
                    <a:pt x="14766" y="119590"/>
                  </a:lnTo>
                  <a:lnTo>
                    <a:pt x="27620" y="119876"/>
                  </a:lnTo>
                  <a:lnTo>
                    <a:pt x="63171" y="12501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8" name="Freeform 217"/>
            <p:cNvSpPr/>
            <p:nvPr/>
          </p:nvSpPr>
          <p:spPr>
            <a:xfrm>
              <a:off x="4158756" y="3116435"/>
              <a:ext cx="21058" cy="84229"/>
            </a:xfrm>
            <a:custGeom>
              <a:avLst/>
              <a:gdLst/>
              <a:ahLst/>
              <a:cxnLst/>
              <a:rect l="0" t="0" r="0" b="0"/>
              <a:pathLst>
                <a:path w="21058" h="84229">
                  <a:moveTo>
                    <a:pt x="21057" y="0"/>
                  </a:moveTo>
                  <a:lnTo>
                    <a:pt x="2846" y="60873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19" name="Freeform 218"/>
            <p:cNvSpPr/>
            <p:nvPr/>
          </p:nvSpPr>
          <p:spPr>
            <a:xfrm>
              <a:off x="4200870" y="3498320"/>
              <a:ext cx="63172" cy="144541"/>
            </a:xfrm>
            <a:custGeom>
              <a:avLst/>
              <a:gdLst/>
              <a:ahLst/>
              <a:cxnLst/>
              <a:rect l="0" t="0" r="0" b="0"/>
              <a:pathLst>
                <a:path w="63172" h="144541">
                  <a:moveTo>
                    <a:pt x="0" y="18198"/>
                  </a:moveTo>
                  <a:lnTo>
                    <a:pt x="5589" y="1430"/>
                  </a:lnTo>
                  <a:lnTo>
                    <a:pt x="8406" y="0"/>
                  </a:lnTo>
                  <a:lnTo>
                    <a:pt x="11453" y="2557"/>
                  </a:lnTo>
                  <a:lnTo>
                    <a:pt x="14654" y="7770"/>
                  </a:lnTo>
                  <a:lnTo>
                    <a:pt x="26084" y="70310"/>
                  </a:lnTo>
                  <a:lnTo>
                    <a:pt x="40074" y="118915"/>
                  </a:lnTo>
                  <a:lnTo>
                    <a:pt x="55288" y="142146"/>
                  </a:lnTo>
                  <a:lnTo>
                    <a:pt x="57916" y="144114"/>
                  </a:lnTo>
                  <a:lnTo>
                    <a:pt x="63171" y="14454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0" name="Freeform 219"/>
            <p:cNvSpPr/>
            <p:nvPr/>
          </p:nvSpPr>
          <p:spPr>
            <a:xfrm>
              <a:off x="4169285" y="3495461"/>
              <a:ext cx="115814" cy="157928"/>
            </a:xfrm>
            <a:custGeom>
              <a:avLst/>
              <a:gdLst/>
              <a:ahLst/>
              <a:cxnLst/>
              <a:rect l="0" t="0" r="0" b="0"/>
              <a:pathLst>
                <a:path w="115814" h="157928">
                  <a:moveTo>
                    <a:pt x="115813" y="0"/>
                  </a:moveTo>
                  <a:lnTo>
                    <a:pt x="70032" y="57234"/>
                  </a:lnTo>
                  <a:lnTo>
                    <a:pt x="22913" y="115031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29" name="Group 228"/>
          <p:cNvGrpSpPr/>
          <p:nvPr/>
        </p:nvGrpSpPr>
        <p:grpSpPr>
          <a:xfrm>
            <a:off x="7054093" y="2105699"/>
            <a:ext cx="505367" cy="842281"/>
            <a:chOff x="7054093" y="2105699"/>
            <a:chExt cx="505367" cy="842281"/>
          </a:xfrm>
        </p:grpSpPr>
        <p:sp>
          <p:nvSpPr>
            <p:cNvPr id="222" name="Freeform 221"/>
            <p:cNvSpPr/>
            <p:nvPr/>
          </p:nvSpPr>
          <p:spPr>
            <a:xfrm>
              <a:off x="7117404" y="2168870"/>
              <a:ext cx="29944" cy="779110"/>
            </a:xfrm>
            <a:custGeom>
              <a:avLst/>
              <a:gdLst/>
              <a:ahLst/>
              <a:cxnLst/>
              <a:rect l="0" t="0" r="0" b="0"/>
              <a:pathLst>
                <a:path w="29944" h="779110">
                  <a:moveTo>
                    <a:pt x="20917" y="0"/>
                  </a:moveTo>
                  <a:lnTo>
                    <a:pt x="13681" y="27556"/>
                  </a:lnTo>
                  <a:lnTo>
                    <a:pt x="7919" y="90018"/>
                  </a:lnTo>
                  <a:lnTo>
                    <a:pt x="2249" y="152234"/>
                  </a:lnTo>
                  <a:lnTo>
                    <a:pt x="921" y="198681"/>
                  </a:lnTo>
                  <a:lnTo>
                    <a:pt x="332" y="246620"/>
                  </a:lnTo>
                  <a:lnTo>
                    <a:pt x="0" y="302880"/>
                  </a:lnTo>
                  <a:lnTo>
                    <a:pt x="7123" y="356576"/>
                  </a:lnTo>
                  <a:lnTo>
                    <a:pt x="9743" y="417269"/>
                  </a:lnTo>
                  <a:lnTo>
                    <a:pt x="10198" y="469516"/>
                  </a:lnTo>
                  <a:lnTo>
                    <a:pt x="15941" y="523502"/>
                  </a:lnTo>
                  <a:lnTo>
                    <a:pt x="19934" y="584773"/>
                  </a:lnTo>
                  <a:lnTo>
                    <a:pt x="23843" y="646962"/>
                  </a:lnTo>
                  <a:lnTo>
                    <a:pt x="29943" y="699323"/>
                  </a:lnTo>
                  <a:lnTo>
                    <a:pt x="22915" y="759345"/>
                  </a:lnTo>
                  <a:lnTo>
                    <a:pt x="20917" y="779109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3" name="Freeform 222"/>
            <p:cNvSpPr/>
            <p:nvPr/>
          </p:nvSpPr>
          <p:spPr>
            <a:xfrm>
              <a:off x="7054093" y="2143821"/>
              <a:ext cx="147400" cy="119806"/>
            </a:xfrm>
            <a:custGeom>
              <a:avLst/>
              <a:gdLst/>
              <a:ahLst/>
              <a:cxnLst/>
              <a:rect l="0" t="0" r="0" b="0"/>
              <a:pathLst>
                <a:path w="147400" h="119806">
                  <a:moveTo>
                    <a:pt x="0" y="88220"/>
                  </a:moveTo>
                  <a:lnTo>
                    <a:pt x="38374" y="58912"/>
                  </a:lnTo>
                  <a:lnTo>
                    <a:pt x="65465" y="23419"/>
                  </a:lnTo>
                  <a:lnTo>
                    <a:pt x="75109" y="3268"/>
                  </a:lnTo>
                  <a:lnTo>
                    <a:pt x="80488" y="0"/>
                  </a:lnTo>
                  <a:lnTo>
                    <a:pt x="86414" y="1331"/>
                  </a:lnTo>
                  <a:lnTo>
                    <a:pt x="92704" y="5727"/>
                  </a:lnTo>
                  <a:lnTo>
                    <a:pt x="102813" y="19971"/>
                  </a:lnTo>
                  <a:lnTo>
                    <a:pt x="129245" y="78170"/>
                  </a:lnTo>
                  <a:lnTo>
                    <a:pt x="147399" y="119805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4" name="Freeform 223"/>
            <p:cNvSpPr/>
            <p:nvPr/>
          </p:nvSpPr>
          <p:spPr>
            <a:xfrm>
              <a:off x="7348891" y="2284683"/>
              <a:ext cx="10529" cy="231628"/>
            </a:xfrm>
            <a:custGeom>
              <a:avLst/>
              <a:gdLst/>
              <a:ahLst/>
              <a:cxnLst/>
              <a:rect l="0" t="0" r="0" b="0"/>
              <a:pathLst>
                <a:path w="10529" h="231628">
                  <a:moveTo>
                    <a:pt x="10528" y="0"/>
                  </a:moveTo>
                  <a:lnTo>
                    <a:pt x="2195" y="37478"/>
                  </a:lnTo>
                  <a:lnTo>
                    <a:pt x="434" y="88902"/>
                  </a:lnTo>
                  <a:lnTo>
                    <a:pt x="86" y="151355"/>
                  </a:lnTo>
                  <a:lnTo>
                    <a:pt x="17" y="203726"/>
                  </a:lnTo>
                  <a:lnTo>
                    <a:pt x="0" y="231627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5" name="Freeform 224"/>
            <p:cNvSpPr/>
            <p:nvPr/>
          </p:nvSpPr>
          <p:spPr>
            <a:xfrm>
              <a:off x="7338362" y="2215375"/>
              <a:ext cx="120100" cy="150207"/>
            </a:xfrm>
            <a:custGeom>
              <a:avLst/>
              <a:gdLst/>
              <a:ahLst/>
              <a:cxnLst/>
              <a:rect l="0" t="0" r="0" b="0"/>
              <a:pathLst>
                <a:path w="120100" h="150207">
                  <a:moveTo>
                    <a:pt x="10529" y="27195"/>
                  </a:moveTo>
                  <a:lnTo>
                    <a:pt x="16118" y="10427"/>
                  </a:lnTo>
                  <a:lnTo>
                    <a:pt x="22444" y="5488"/>
                  </a:lnTo>
                  <a:lnTo>
                    <a:pt x="41951" y="0"/>
                  </a:lnTo>
                  <a:lnTo>
                    <a:pt x="63099" y="3800"/>
                  </a:lnTo>
                  <a:lnTo>
                    <a:pt x="105271" y="25303"/>
                  </a:lnTo>
                  <a:lnTo>
                    <a:pt x="112295" y="34122"/>
                  </a:lnTo>
                  <a:lnTo>
                    <a:pt x="120099" y="56400"/>
                  </a:lnTo>
                  <a:lnTo>
                    <a:pt x="117328" y="78779"/>
                  </a:lnTo>
                  <a:lnTo>
                    <a:pt x="107129" y="100424"/>
                  </a:lnTo>
                  <a:lnTo>
                    <a:pt x="81655" y="130001"/>
                  </a:lnTo>
                  <a:lnTo>
                    <a:pt x="62028" y="142296"/>
                  </a:lnTo>
                  <a:lnTo>
                    <a:pt x="25658" y="150206"/>
                  </a:lnTo>
                  <a:lnTo>
                    <a:pt x="11404" y="148937"/>
                  </a:lnTo>
                  <a:lnTo>
                    <a:pt x="0" y="143008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6" name="Freeform 225"/>
            <p:cNvSpPr/>
            <p:nvPr/>
          </p:nvSpPr>
          <p:spPr>
            <a:xfrm>
              <a:off x="7443647" y="2442611"/>
              <a:ext cx="1" cy="105286"/>
            </a:xfrm>
            <a:custGeom>
              <a:avLst/>
              <a:gdLst/>
              <a:ahLst/>
              <a:cxnLst/>
              <a:rect l="0" t="0" r="0" b="0"/>
              <a:pathLst>
                <a:path w="1" h="105286">
                  <a:moveTo>
                    <a:pt x="0" y="0"/>
                  </a:moveTo>
                  <a:lnTo>
                    <a:pt x="0" y="54144"/>
                  </a:lnTo>
                  <a:lnTo>
                    <a:pt x="0" y="105285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7" name="Freeform 226"/>
            <p:cNvSpPr/>
            <p:nvPr/>
          </p:nvSpPr>
          <p:spPr>
            <a:xfrm>
              <a:off x="7505428" y="2505782"/>
              <a:ext cx="54032" cy="280262"/>
            </a:xfrm>
            <a:custGeom>
              <a:avLst/>
              <a:gdLst/>
              <a:ahLst/>
              <a:cxnLst/>
              <a:rect l="0" t="0" r="0" b="0"/>
              <a:pathLst>
                <a:path w="54032" h="280262">
                  <a:moveTo>
                    <a:pt x="1391" y="0"/>
                  </a:moveTo>
                  <a:lnTo>
                    <a:pt x="4510" y="42692"/>
                  </a:lnTo>
                  <a:lnTo>
                    <a:pt x="6980" y="53027"/>
                  </a:lnTo>
                  <a:lnTo>
                    <a:pt x="12135" y="58748"/>
                  </a:lnTo>
                  <a:lnTo>
                    <a:pt x="19083" y="61392"/>
                  </a:lnTo>
                  <a:lnTo>
                    <a:pt x="27223" y="61985"/>
                  </a:lnTo>
                  <a:lnTo>
                    <a:pt x="33820" y="58871"/>
                  </a:lnTo>
                  <a:lnTo>
                    <a:pt x="44270" y="46052"/>
                  </a:lnTo>
                  <a:lnTo>
                    <a:pt x="52104" y="10180"/>
                  </a:lnTo>
                  <a:lnTo>
                    <a:pt x="53176" y="18952"/>
                  </a:lnTo>
                  <a:lnTo>
                    <a:pt x="53864" y="71117"/>
                  </a:lnTo>
                  <a:lnTo>
                    <a:pt x="53983" y="119468"/>
                  </a:lnTo>
                  <a:lnTo>
                    <a:pt x="54022" y="181439"/>
                  </a:lnTo>
                  <a:lnTo>
                    <a:pt x="54031" y="244070"/>
                  </a:lnTo>
                  <a:lnTo>
                    <a:pt x="47793" y="266793"/>
                  </a:lnTo>
                  <a:lnTo>
                    <a:pt x="42854" y="276128"/>
                  </a:lnTo>
                  <a:lnTo>
                    <a:pt x="36051" y="280012"/>
                  </a:lnTo>
                  <a:lnTo>
                    <a:pt x="28007" y="280261"/>
                  </a:lnTo>
                  <a:lnTo>
                    <a:pt x="19135" y="278088"/>
                  </a:lnTo>
                  <a:lnTo>
                    <a:pt x="12051" y="273129"/>
                  </a:lnTo>
                  <a:lnTo>
                    <a:pt x="1059" y="258261"/>
                  </a:lnTo>
                  <a:lnTo>
                    <a:pt x="0" y="249383"/>
                  </a:lnTo>
                  <a:lnTo>
                    <a:pt x="11919" y="200041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28" name="Freeform 227"/>
            <p:cNvSpPr/>
            <p:nvPr/>
          </p:nvSpPr>
          <p:spPr>
            <a:xfrm>
              <a:off x="7538404" y="2105699"/>
              <a:ext cx="1" cy="84229"/>
            </a:xfrm>
            <a:custGeom>
              <a:avLst/>
              <a:gdLst/>
              <a:ahLst/>
              <a:cxnLst/>
              <a:rect l="0" t="0" r="0" b="0"/>
              <a:pathLst>
                <a:path w="1" h="84229">
                  <a:moveTo>
                    <a:pt x="0" y="0"/>
                  </a:moveTo>
                  <a:lnTo>
                    <a:pt x="0" y="51025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37" name="Group 236"/>
          <p:cNvGrpSpPr/>
          <p:nvPr/>
        </p:nvGrpSpPr>
        <p:grpSpPr>
          <a:xfrm>
            <a:off x="2768994" y="2228509"/>
            <a:ext cx="852810" cy="740528"/>
            <a:chOff x="2768994" y="2228509"/>
            <a:chExt cx="852810" cy="740528"/>
          </a:xfrm>
        </p:grpSpPr>
        <p:sp>
          <p:nvSpPr>
            <p:cNvPr id="230" name="Freeform 229"/>
            <p:cNvSpPr/>
            <p:nvPr/>
          </p:nvSpPr>
          <p:spPr>
            <a:xfrm>
              <a:off x="3558637" y="2232041"/>
              <a:ext cx="10524" cy="736996"/>
            </a:xfrm>
            <a:custGeom>
              <a:avLst/>
              <a:gdLst/>
              <a:ahLst/>
              <a:cxnLst/>
              <a:rect l="0" t="0" r="0" b="0"/>
              <a:pathLst>
                <a:path w="10524" h="736996">
                  <a:moveTo>
                    <a:pt x="10523" y="0"/>
                  </a:moveTo>
                  <a:lnTo>
                    <a:pt x="10523" y="58617"/>
                  </a:lnTo>
                  <a:lnTo>
                    <a:pt x="4934" y="104586"/>
                  </a:lnTo>
                  <a:lnTo>
                    <a:pt x="1458" y="160840"/>
                  </a:lnTo>
                  <a:lnTo>
                    <a:pt x="645" y="204456"/>
                  </a:lnTo>
                  <a:lnTo>
                    <a:pt x="284" y="251136"/>
                  </a:lnTo>
                  <a:lnTo>
                    <a:pt x="123" y="299179"/>
                  </a:lnTo>
                  <a:lnTo>
                    <a:pt x="52" y="344708"/>
                  </a:lnTo>
                  <a:lnTo>
                    <a:pt x="12" y="403563"/>
                  </a:lnTo>
                  <a:lnTo>
                    <a:pt x="0" y="456876"/>
                  </a:lnTo>
                  <a:lnTo>
                    <a:pt x="3116" y="514007"/>
                  </a:lnTo>
                  <a:lnTo>
                    <a:pt x="8328" y="567979"/>
                  </a:lnTo>
                  <a:lnTo>
                    <a:pt x="9873" y="617896"/>
                  </a:lnTo>
                  <a:lnTo>
                    <a:pt x="10395" y="676685"/>
                  </a:lnTo>
                  <a:lnTo>
                    <a:pt x="10523" y="736995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1" name="Freeform 230"/>
            <p:cNvSpPr/>
            <p:nvPr/>
          </p:nvSpPr>
          <p:spPr>
            <a:xfrm>
              <a:off x="3505989" y="2228509"/>
              <a:ext cx="115815" cy="140403"/>
            </a:xfrm>
            <a:custGeom>
              <a:avLst/>
              <a:gdLst/>
              <a:ahLst/>
              <a:cxnLst/>
              <a:rect l="0" t="0" r="0" b="0"/>
              <a:pathLst>
                <a:path w="115815" h="140403">
                  <a:moveTo>
                    <a:pt x="0" y="119345"/>
                  </a:moveTo>
                  <a:lnTo>
                    <a:pt x="28681" y="55918"/>
                  </a:lnTo>
                  <a:lnTo>
                    <a:pt x="54614" y="3498"/>
                  </a:lnTo>
                  <a:lnTo>
                    <a:pt x="58637" y="0"/>
                  </a:lnTo>
                  <a:lnTo>
                    <a:pt x="62488" y="1177"/>
                  </a:lnTo>
                  <a:lnTo>
                    <a:pt x="66225" y="5472"/>
                  </a:lnTo>
                  <a:lnTo>
                    <a:pt x="84168" y="67074"/>
                  </a:lnTo>
                  <a:lnTo>
                    <a:pt x="101768" y="125027"/>
                  </a:lnTo>
                  <a:lnTo>
                    <a:pt x="115814" y="140402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2" name="Freeform 231"/>
            <p:cNvSpPr/>
            <p:nvPr/>
          </p:nvSpPr>
          <p:spPr>
            <a:xfrm>
              <a:off x="2791553" y="2411026"/>
              <a:ext cx="19556" cy="231628"/>
            </a:xfrm>
            <a:custGeom>
              <a:avLst/>
              <a:gdLst/>
              <a:ahLst/>
              <a:cxnLst/>
              <a:rect l="0" t="0" r="0" b="0"/>
              <a:pathLst>
                <a:path w="19556" h="231628">
                  <a:moveTo>
                    <a:pt x="19555" y="0"/>
                  </a:moveTo>
                  <a:lnTo>
                    <a:pt x="11222" y="37478"/>
                  </a:lnTo>
                  <a:lnTo>
                    <a:pt x="9461" y="88901"/>
                  </a:lnTo>
                  <a:lnTo>
                    <a:pt x="3566" y="135785"/>
                  </a:lnTo>
                  <a:lnTo>
                    <a:pt x="0" y="186721"/>
                  </a:lnTo>
                  <a:lnTo>
                    <a:pt x="2285" y="208939"/>
                  </a:lnTo>
                  <a:lnTo>
                    <a:pt x="9027" y="231627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3" name="Freeform 232"/>
            <p:cNvSpPr/>
            <p:nvPr/>
          </p:nvSpPr>
          <p:spPr>
            <a:xfrm>
              <a:off x="2768994" y="2344713"/>
              <a:ext cx="141160" cy="171598"/>
            </a:xfrm>
            <a:custGeom>
              <a:avLst/>
              <a:gdLst/>
              <a:ahLst/>
              <a:cxnLst/>
              <a:rect l="0" t="0" r="0" b="0"/>
              <a:pathLst>
                <a:path w="141160" h="171598">
                  <a:moveTo>
                    <a:pt x="0" y="66313"/>
                  </a:moveTo>
                  <a:lnTo>
                    <a:pt x="5590" y="43956"/>
                  </a:lnTo>
                  <a:lnTo>
                    <a:pt x="20812" y="26740"/>
                  </a:lnTo>
                  <a:lnTo>
                    <a:pt x="63123" y="2214"/>
                  </a:lnTo>
                  <a:lnTo>
                    <a:pt x="84207" y="0"/>
                  </a:lnTo>
                  <a:lnTo>
                    <a:pt x="126338" y="8110"/>
                  </a:lnTo>
                  <a:lnTo>
                    <a:pt x="133359" y="14643"/>
                  </a:lnTo>
                  <a:lnTo>
                    <a:pt x="141159" y="34379"/>
                  </a:lnTo>
                  <a:lnTo>
                    <a:pt x="138387" y="58749"/>
                  </a:lnTo>
                  <a:lnTo>
                    <a:pt x="128186" y="84008"/>
                  </a:lnTo>
                  <a:lnTo>
                    <a:pt x="102712" y="116789"/>
                  </a:lnTo>
                  <a:lnTo>
                    <a:pt x="44228" y="161740"/>
                  </a:lnTo>
                  <a:lnTo>
                    <a:pt x="21057" y="171597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4" name="Freeform 233"/>
            <p:cNvSpPr/>
            <p:nvPr/>
          </p:nvSpPr>
          <p:spPr>
            <a:xfrm>
              <a:off x="2853837" y="2566984"/>
              <a:ext cx="73669" cy="180954"/>
            </a:xfrm>
            <a:custGeom>
              <a:avLst/>
              <a:gdLst/>
              <a:ahLst/>
              <a:cxnLst/>
              <a:rect l="0" t="0" r="0" b="0"/>
              <a:pathLst>
                <a:path w="73669" h="180954">
                  <a:moveTo>
                    <a:pt x="20442" y="33554"/>
                  </a:moveTo>
                  <a:lnTo>
                    <a:pt x="26032" y="16787"/>
                  </a:lnTo>
                  <a:lnTo>
                    <a:pt x="38134" y="5435"/>
                  </a:lnTo>
                  <a:lnTo>
                    <a:pt x="46275" y="770"/>
                  </a:lnTo>
                  <a:lnTo>
                    <a:pt x="54042" y="0"/>
                  </a:lnTo>
                  <a:lnTo>
                    <a:pt x="68911" y="5383"/>
                  </a:lnTo>
                  <a:lnTo>
                    <a:pt x="72642" y="13604"/>
                  </a:lnTo>
                  <a:lnTo>
                    <a:pt x="73668" y="38336"/>
                  </a:lnTo>
                  <a:lnTo>
                    <a:pt x="67668" y="73966"/>
                  </a:lnTo>
                  <a:lnTo>
                    <a:pt x="40324" y="128087"/>
                  </a:lnTo>
                  <a:lnTo>
                    <a:pt x="25769" y="146929"/>
                  </a:lnTo>
                  <a:lnTo>
                    <a:pt x="7602" y="159202"/>
                  </a:lnTo>
                  <a:lnTo>
                    <a:pt x="2524" y="158264"/>
                  </a:lnTo>
                  <a:lnTo>
                    <a:pt x="308" y="152959"/>
                  </a:lnTo>
                  <a:lnTo>
                    <a:pt x="0" y="144743"/>
                  </a:lnTo>
                  <a:lnTo>
                    <a:pt x="4475" y="139266"/>
                  </a:lnTo>
                  <a:lnTo>
                    <a:pt x="21924" y="133180"/>
                  </a:lnTo>
                  <a:lnTo>
                    <a:pt x="30789" y="133896"/>
                  </a:lnTo>
                  <a:lnTo>
                    <a:pt x="46878" y="140932"/>
                  </a:lnTo>
                  <a:lnTo>
                    <a:pt x="58708" y="154977"/>
                  </a:lnTo>
                  <a:lnTo>
                    <a:pt x="73085" y="180953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5" name="Freeform 234"/>
            <p:cNvSpPr/>
            <p:nvPr/>
          </p:nvSpPr>
          <p:spPr>
            <a:xfrm>
              <a:off x="2979564" y="2674238"/>
              <a:ext cx="79356" cy="251206"/>
            </a:xfrm>
            <a:custGeom>
              <a:avLst/>
              <a:gdLst/>
              <a:ahLst/>
              <a:cxnLst/>
              <a:rect l="0" t="0" r="0" b="0"/>
              <a:pathLst>
                <a:path w="79356" h="251206">
                  <a:moveTo>
                    <a:pt x="0" y="0"/>
                  </a:moveTo>
                  <a:lnTo>
                    <a:pt x="17959" y="53875"/>
                  </a:lnTo>
                  <a:lnTo>
                    <a:pt x="24750" y="74247"/>
                  </a:lnTo>
                  <a:lnTo>
                    <a:pt x="28198" y="77574"/>
                  </a:lnTo>
                  <a:lnTo>
                    <a:pt x="31667" y="76283"/>
                  </a:lnTo>
                  <a:lnTo>
                    <a:pt x="38641" y="65489"/>
                  </a:lnTo>
                  <a:lnTo>
                    <a:pt x="56157" y="19976"/>
                  </a:lnTo>
                  <a:lnTo>
                    <a:pt x="59665" y="16827"/>
                  </a:lnTo>
                  <a:lnTo>
                    <a:pt x="63173" y="18237"/>
                  </a:lnTo>
                  <a:lnTo>
                    <a:pt x="66682" y="22686"/>
                  </a:lnTo>
                  <a:lnTo>
                    <a:pt x="75896" y="76225"/>
                  </a:lnTo>
                  <a:lnTo>
                    <a:pt x="79355" y="102898"/>
                  </a:lnTo>
                  <a:lnTo>
                    <a:pt x="75164" y="158149"/>
                  </a:lnTo>
                  <a:lnTo>
                    <a:pt x="72011" y="184932"/>
                  </a:lnTo>
                  <a:lnTo>
                    <a:pt x="50066" y="241552"/>
                  </a:lnTo>
                  <a:lnTo>
                    <a:pt x="43906" y="247603"/>
                  </a:lnTo>
                  <a:lnTo>
                    <a:pt x="36290" y="250466"/>
                  </a:lnTo>
                  <a:lnTo>
                    <a:pt x="27703" y="251205"/>
                  </a:lnTo>
                  <a:lnTo>
                    <a:pt x="23148" y="245849"/>
                  </a:lnTo>
                  <a:lnTo>
                    <a:pt x="21102" y="184872"/>
                  </a:lnTo>
                  <a:lnTo>
                    <a:pt x="21057" y="157927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6" name="Freeform 235"/>
            <p:cNvSpPr/>
            <p:nvPr/>
          </p:nvSpPr>
          <p:spPr>
            <a:xfrm>
              <a:off x="3021678" y="2242570"/>
              <a:ext cx="10530" cy="84229"/>
            </a:xfrm>
            <a:custGeom>
              <a:avLst/>
              <a:gdLst/>
              <a:ahLst/>
              <a:cxnLst/>
              <a:rect l="0" t="0" r="0" b="0"/>
              <a:pathLst>
                <a:path w="10530" h="84229">
                  <a:moveTo>
                    <a:pt x="10529" y="0"/>
                  </a:moveTo>
                  <a:lnTo>
                    <a:pt x="7409" y="42691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40" name="Group 239"/>
          <p:cNvGrpSpPr/>
          <p:nvPr/>
        </p:nvGrpSpPr>
        <p:grpSpPr>
          <a:xfrm>
            <a:off x="5253720" y="5116850"/>
            <a:ext cx="436809" cy="147399"/>
            <a:chOff x="5253720" y="5116850"/>
            <a:chExt cx="436809" cy="147399"/>
          </a:xfrm>
        </p:grpSpPr>
        <p:sp>
          <p:nvSpPr>
            <p:cNvPr id="238" name="Freeform 237"/>
            <p:cNvSpPr/>
            <p:nvPr/>
          </p:nvSpPr>
          <p:spPr>
            <a:xfrm>
              <a:off x="5253720" y="5190549"/>
              <a:ext cx="400084" cy="10512"/>
            </a:xfrm>
            <a:custGeom>
              <a:avLst/>
              <a:gdLst/>
              <a:ahLst/>
              <a:cxnLst/>
              <a:rect l="0" t="0" r="0" b="0"/>
              <a:pathLst>
                <a:path w="400084" h="10512">
                  <a:moveTo>
                    <a:pt x="0" y="0"/>
                  </a:moveTo>
                  <a:lnTo>
                    <a:pt x="37478" y="8333"/>
                  </a:lnTo>
                  <a:lnTo>
                    <a:pt x="94491" y="10095"/>
                  </a:lnTo>
                  <a:lnTo>
                    <a:pt x="153672" y="10443"/>
                  </a:lnTo>
                  <a:lnTo>
                    <a:pt x="210422" y="10511"/>
                  </a:lnTo>
                  <a:lnTo>
                    <a:pt x="272282" y="4936"/>
                  </a:lnTo>
                  <a:lnTo>
                    <a:pt x="332421" y="975"/>
                  </a:lnTo>
                  <a:lnTo>
                    <a:pt x="380002" y="193"/>
                  </a:lnTo>
                  <a:lnTo>
                    <a:pt x="400083" y="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39" name="Freeform 238"/>
            <p:cNvSpPr/>
            <p:nvPr/>
          </p:nvSpPr>
          <p:spPr>
            <a:xfrm>
              <a:off x="5601160" y="5116850"/>
              <a:ext cx="89369" cy="147399"/>
            </a:xfrm>
            <a:custGeom>
              <a:avLst/>
              <a:gdLst/>
              <a:ahLst/>
              <a:cxnLst/>
              <a:rect l="0" t="0" r="0" b="0"/>
              <a:pathLst>
                <a:path w="89369" h="147399">
                  <a:moveTo>
                    <a:pt x="31586" y="0"/>
                  </a:moveTo>
                  <a:lnTo>
                    <a:pt x="86673" y="49498"/>
                  </a:lnTo>
                  <a:lnTo>
                    <a:pt x="89368" y="56395"/>
                  </a:lnTo>
                  <a:lnTo>
                    <a:pt x="87654" y="63333"/>
                  </a:lnTo>
                  <a:lnTo>
                    <a:pt x="76392" y="77281"/>
                  </a:lnTo>
                  <a:lnTo>
                    <a:pt x="16309" y="126346"/>
                  </a:lnTo>
                  <a:lnTo>
                    <a:pt x="0" y="14739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49" name="Group 248"/>
          <p:cNvGrpSpPr/>
          <p:nvPr/>
        </p:nvGrpSpPr>
        <p:grpSpPr>
          <a:xfrm>
            <a:off x="6032829" y="5485347"/>
            <a:ext cx="632438" cy="452726"/>
            <a:chOff x="6032829" y="5485347"/>
            <a:chExt cx="632438" cy="452726"/>
          </a:xfrm>
        </p:grpSpPr>
        <p:sp>
          <p:nvSpPr>
            <p:cNvPr id="241" name="Freeform 240"/>
            <p:cNvSpPr/>
            <p:nvPr/>
          </p:nvSpPr>
          <p:spPr>
            <a:xfrm>
              <a:off x="6064414" y="5580103"/>
              <a:ext cx="10530" cy="305328"/>
            </a:xfrm>
            <a:custGeom>
              <a:avLst/>
              <a:gdLst/>
              <a:ahLst/>
              <a:cxnLst/>
              <a:rect l="0" t="0" r="0" b="0"/>
              <a:pathLst>
                <a:path w="10530" h="305328">
                  <a:moveTo>
                    <a:pt x="0" y="0"/>
                  </a:moveTo>
                  <a:lnTo>
                    <a:pt x="3119" y="48931"/>
                  </a:lnTo>
                  <a:lnTo>
                    <a:pt x="8333" y="99896"/>
                  </a:lnTo>
                  <a:lnTo>
                    <a:pt x="9878" y="159450"/>
                  </a:lnTo>
                  <a:lnTo>
                    <a:pt x="10336" y="215311"/>
                  </a:lnTo>
                  <a:lnTo>
                    <a:pt x="10490" y="276107"/>
                  </a:lnTo>
                  <a:lnTo>
                    <a:pt x="10529" y="3053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2" name="Freeform 241"/>
            <p:cNvSpPr/>
            <p:nvPr/>
          </p:nvSpPr>
          <p:spPr>
            <a:xfrm>
              <a:off x="6032829" y="5537278"/>
              <a:ext cx="169183" cy="148112"/>
            </a:xfrm>
            <a:custGeom>
              <a:avLst/>
              <a:gdLst/>
              <a:ahLst/>
              <a:cxnLst/>
              <a:rect l="0" t="0" r="0" b="0"/>
              <a:pathLst>
                <a:path w="169183" h="148112">
                  <a:moveTo>
                    <a:pt x="0" y="42825"/>
                  </a:moveTo>
                  <a:lnTo>
                    <a:pt x="9575" y="18779"/>
                  </a:lnTo>
                  <a:lnTo>
                    <a:pt x="20243" y="4452"/>
                  </a:lnTo>
                  <a:lnTo>
                    <a:pt x="28703" y="866"/>
                  </a:lnTo>
                  <a:lnTo>
                    <a:pt x="50581" y="0"/>
                  </a:lnTo>
                  <a:lnTo>
                    <a:pt x="83617" y="6090"/>
                  </a:lnTo>
                  <a:lnTo>
                    <a:pt x="115632" y="20892"/>
                  </a:lnTo>
                  <a:lnTo>
                    <a:pt x="147345" y="45685"/>
                  </a:lnTo>
                  <a:lnTo>
                    <a:pt x="167790" y="75258"/>
                  </a:lnTo>
                  <a:lnTo>
                    <a:pt x="169182" y="84335"/>
                  </a:lnTo>
                  <a:lnTo>
                    <a:pt x="167770" y="92725"/>
                  </a:lnTo>
                  <a:lnTo>
                    <a:pt x="164489" y="100658"/>
                  </a:lnTo>
                  <a:lnTo>
                    <a:pt x="151485" y="112593"/>
                  </a:lnTo>
                  <a:lnTo>
                    <a:pt x="97201" y="133554"/>
                  </a:lnTo>
                  <a:lnTo>
                    <a:pt x="42114" y="1481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3" name="Freeform 242"/>
            <p:cNvSpPr/>
            <p:nvPr/>
          </p:nvSpPr>
          <p:spPr>
            <a:xfrm>
              <a:off x="6169699" y="5787900"/>
              <a:ext cx="83824" cy="150173"/>
            </a:xfrm>
            <a:custGeom>
              <a:avLst/>
              <a:gdLst/>
              <a:ahLst/>
              <a:cxnLst/>
              <a:rect l="0" t="0" r="0" b="0"/>
              <a:pathLst>
                <a:path w="83824" h="150173">
                  <a:moveTo>
                    <a:pt x="21057" y="13302"/>
                  </a:moveTo>
                  <a:lnTo>
                    <a:pt x="32236" y="2124"/>
                  </a:lnTo>
                  <a:lnTo>
                    <a:pt x="39038" y="0"/>
                  </a:lnTo>
                  <a:lnTo>
                    <a:pt x="55955" y="761"/>
                  </a:lnTo>
                  <a:lnTo>
                    <a:pt x="63039" y="4941"/>
                  </a:lnTo>
                  <a:lnTo>
                    <a:pt x="74031" y="18945"/>
                  </a:lnTo>
                  <a:lnTo>
                    <a:pt x="73920" y="26423"/>
                  </a:lnTo>
                  <a:lnTo>
                    <a:pt x="70337" y="33747"/>
                  </a:lnTo>
                  <a:lnTo>
                    <a:pt x="44959" y="62314"/>
                  </a:lnTo>
                  <a:lnTo>
                    <a:pt x="44011" y="69373"/>
                  </a:lnTo>
                  <a:lnTo>
                    <a:pt x="46888" y="76419"/>
                  </a:lnTo>
                  <a:lnTo>
                    <a:pt x="67705" y="97514"/>
                  </a:lnTo>
                  <a:lnTo>
                    <a:pt x="76722" y="104538"/>
                  </a:lnTo>
                  <a:lnTo>
                    <a:pt x="81564" y="112730"/>
                  </a:lnTo>
                  <a:lnTo>
                    <a:pt x="83823" y="131192"/>
                  </a:lnTo>
                  <a:lnTo>
                    <a:pt x="79279" y="137519"/>
                  </a:lnTo>
                  <a:lnTo>
                    <a:pt x="61751" y="144548"/>
                  </a:lnTo>
                  <a:lnTo>
                    <a:pt x="0" y="15017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4" name="Freeform 243"/>
            <p:cNvSpPr/>
            <p:nvPr/>
          </p:nvSpPr>
          <p:spPr>
            <a:xfrm>
              <a:off x="6253927" y="5485347"/>
              <a:ext cx="10530" cy="84229"/>
            </a:xfrm>
            <a:custGeom>
              <a:avLst/>
              <a:gdLst/>
              <a:ahLst/>
              <a:cxnLst/>
              <a:rect l="0" t="0" r="0" b="0"/>
              <a:pathLst>
                <a:path w="10530" h="84229">
                  <a:moveTo>
                    <a:pt x="10529" y="0"/>
                  </a:moveTo>
                  <a:lnTo>
                    <a:pt x="4939" y="62093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5" name="Freeform 244"/>
            <p:cNvSpPr/>
            <p:nvPr/>
          </p:nvSpPr>
          <p:spPr>
            <a:xfrm>
              <a:off x="6401326" y="5653803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21057"/>
                  </a:moveTo>
                  <a:lnTo>
                    <a:pt x="11178" y="9878"/>
                  </a:lnTo>
                  <a:lnTo>
                    <a:pt x="22906" y="4390"/>
                  </a:ln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6" name="Freeform 245"/>
            <p:cNvSpPr/>
            <p:nvPr/>
          </p:nvSpPr>
          <p:spPr>
            <a:xfrm>
              <a:off x="6401326" y="5727502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10529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7" name="Freeform 246"/>
            <p:cNvSpPr/>
            <p:nvPr/>
          </p:nvSpPr>
          <p:spPr>
            <a:xfrm>
              <a:off x="6580311" y="5584494"/>
              <a:ext cx="84956" cy="90367"/>
            </a:xfrm>
            <a:custGeom>
              <a:avLst/>
              <a:gdLst/>
              <a:ahLst/>
              <a:cxnLst/>
              <a:rect l="0" t="0" r="0" b="0"/>
              <a:pathLst>
                <a:path w="84956" h="90367">
                  <a:moveTo>
                    <a:pt x="0" y="27195"/>
                  </a:moveTo>
                  <a:lnTo>
                    <a:pt x="5589" y="10427"/>
                  </a:lnTo>
                  <a:lnTo>
                    <a:pt x="11915" y="5488"/>
                  </a:lnTo>
                  <a:lnTo>
                    <a:pt x="31421" y="0"/>
                  </a:lnTo>
                  <a:lnTo>
                    <a:pt x="63122" y="2499"/>
                  </a:lnTo>
                  <a:lnTo>
                    <a:pt x="71327" y="7222"/>
                  </a:lnTo>
                  <a:lnTo>
                    <a:pt x="83563" y="21827"/>
                  </a:lnTo>
                  <a:lnTo>
                    <a:pt x="84955" y="30636"/>
                  </a:lnTo>
                  <a:lnTo>
                    <a:pt x="80261" y="49781"/>
                  </a:lnTo>
                  <a:lnTo>
                    <a:pt x="67257" y="63749"/>
                  </a:lnTo>
                  <a:lnTo>
                    <a:pt x="21057" y="9036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48" name="Freeform 247"/>
            <p:cNvSpPr/>
            <p:nvPr/>
          </p:nvSpPr>
          <p:spPr>
            <a:xfrm>
              <a:off x="6632953" y="5811730"/>
              <a:ext cx="21058" cy="21058"/>
            </a:xfrm>
            <a:custGeom>
              <a:avLst/>
              <a:gdLst/>
              <a:ahLst/>
              <a:cxnLst/>
              <a:rect l="0" t="0" r="0" b="0"/>
              <a:pathLst>
                <a:path w="21058" h="21058">
                  <a:moveTo>
                    <a:pt x="21057" y="0"/>
                  </a:moveTo>
                  <a:lnTo>
                    <a:pt x="0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56" name="Group 255"/>
          <p:cNvGrpSpPr/>
          <p:nvPr/>
        </p:nvGrpSpPr>
        <p:grpSpPr>
          <a:xfrm>
            <a:off x="5443233" y="5506404"/>
            <a:ext cx="326384" cy="484312"/>
            <a:chOff x="5443233" y="5506404"/>
            <a:chExt cx="326384" cy="484312"/>
          </a:xfrm>
        </p:grpSpPr>
        <p:sp>
          <p:nvSpPr>
            <p:cNvPr id="250" name="Freeform 249"/>
            <p:cNvSpPr/>
            <p:nvPr/>
          </p:nvSpPr>
          <p:spPr>
            <a:xfrm>
              <a:off x="5458701" y="5580103"/>
              <a:ext cx="5590" cy="242157"/>
            </a:xfrm>
            <a:custGeom>
              <a:avLst/>
              <a:gdLst/>
              <a:ahLst/>
              <a:cxnLst/>
              <a:rect l="0" t="0" r="0" b="0"/>
              <a:pathLst>
                <a:path w="5590" h="242157">
                  <a:moveTo>
                    <a:pt x="5589" y="0"/>
                  </a:moveTo>
                  <a:lnTo>
                    <a:pt x="0" y="16768"/>
                  </a:lnTo>
                  <a:lnTo>
                    <a:pt x="3272" y="76752"/>
                  </a:lnTo>
                  <a:lnTo>
                    <a:pt x="5131" y="136087"/>
                  </a:lnTo>
                  <a:lnTo>
                    <a:pt x="5498" y="192868"/>
                  </a:lnTo>
                  <a:lnTo>
                    <a:pt x="5589" y="242156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1" name="Freeform 250"/>
            <p:cNvSpPr/>
            <p:nvPr/>
          </p:nvSpPr>
          <p:spPr>
            <a:xfrm>
              <a:off x="5443233" y="5524199"/>
              <a:ext cx="127445" cy="119076"/>
            </a:xfrm>
            <a:custGeom>
              <a:avLst/>
              <a:gdLst/>
              <a:ahLst/>
              <a:cxnLst/>
              <a:rect l="0" t="0" r="0" b="0"/>
              <a:pathLst>
                <a:path w="127445" h="119076">
                  <a:moveTo>
                    <a:pt x="0" y="34847"/>
                  </a:moveTo>
                  <a:lnTo>
                    <a:pt x="5589" y="18080"/>
                  </a:lnTo>
                  <a:lnTo>
                    <a:pt x="17692" y="6728"/>
                  </a:lnTo>
                  <a:lnTo>
                    <a:pt x="25832" y="2063"/>
                  </a:lnTo>
                  <a:lnTo>
                    <a:pt x="47356" y="0"/>
                  </a:lnTo>
                  <a:lnTo>
                    <a:pt x="99301" y="8207"/>
                  </a:lnTo>
                  <a:lnTo>
                    <a:pt x="109485" y="13578"/>
                  </a:lnTo>
                  <a:lnTo>
                    <a:pt x="123919" y="28904"/>
                  </a:lnTo>
                  <a:lnTo>
                    <a:pt x="127066" y="37904"/>
                  </a:lnTo>
                  <a:lnTo>
                    <a:pt x="127444" y="57263"/>
                  </a:lnTo>
                  <a:lnTo>
                    <a:pt x="117473" y="74446"/>
                  </a:lnTo>
                  <a:lnTo>
                    <a:pt x="101343" y="88711"/>
                  </a:lnTo>
                  <a:lnTo>
                    <a:pt x="40713" y="115616"/>
                  </a:lnTo>
                  <a:lnTo>
                    <a:pt x="31585" y="119075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2" name="Freeform 251"/>
            <p:cNvSpPr/>
            <p:nvPr/>
          </p:nvSpPr>
          <p:spPr>
            <a:xfrm>
              <a:off x="5537989" y="5766598"/>
              <a:ext cx="84564" cy="147193"/>
            </a:xfrm>
            <a:custGeom>
              <a:avLst/>
              <a:gdLst/>
              <a:ahLst/>
              <a:cxnLst/>
              <a:rect l="0" t="0" r="0" b="0"/>
              <a:pathLst>
                <a:path w="84564" h="147193">
                  <a:moveTo>
                    <a:pt x="0" y="13547"/>
                  </a:moveTo>
                  <a:lnTo>
                    <a:pt x="16768" y="2368"/>
                  </a:lnTo>
                  <a:lnTo>
                    <a:pt x="34359" y="0"/>
                  </a:lnTo>
                  <a:lnTo>
                    <a:pt x="43963" y="1006"/>
                  </a:lnTo>
                  <a:lnTo>
                    <a:pt x="51536" y="5186"/>
                  </a:lnTo>
                  <a:lnTo>
                    <a:pt x="63069" y="19190"/>
                  </a:lnTo>
                  <a:lnTo>
                    <a:pt x="64273" y="27837"/>
                  </a:lnTo>
                  <a:lnTo>
                    <a:pt x="59372" y="46804"/>
                  </a:lnTo>
                  <a:lnTo>
                    <a:pt x="46275" y="60693"/>
                  </a:lnTo>
                  <a:lnTo>
                    <a:pt x="37869" y="66035"/>
                  </a:lnTo>
                  <a:lnTo>
                    <a:pt x="35775" y="70765"/>
                  </a:lnTo>
                  <a:lnTo>
                    <a:pt x="37888" y="75090"/>
                  </a:lnTo>
                  <a:lnTo>
                    <a:pt x="73577" y="103626"/>
                  </a:lnTo>
                  <a:lnTo>
                    <a:pt x="84563" y="121432"/>
                  </a:lnTo>
                  <a:lnTo>
                    <a:pt x="84452" y="128754"/>
                  </a:lnTo>
                  <a:lnTo>
                    <a:pt x="80868" y="134806"/>
                  </a:lnTo>
                  <a:lnTo>
                    <a:pt x="74969" y="140010"/>
                  </a:lnTo>
                  <a:lnTo>
                    <a:pt x="55936" y="145793"/>
                  </a:lnTo>
                  <a:lnTo>
                    <a:pt x="33050" y="147192"/>
                  </a:lnTo>
                  <a:lnTo>
                    <a:pt x="11180" y="143915"/>
                  </a:lnTo>
                  <a:lnTo>
                    <a:pt x="5114" y="141403"/>
                  </a:lnTo>
                  <a:lnTo>
                    <a:pt x="2239" y="138558"/>
                  </a:lnTo>
                  <a:lnTo>
                    <a:pt x="0" y="12936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3" name="Freeform 252"/>
            <p:cNvSpPr/>
            <p:nvPr/>
          </p:nvSpPr>
          <p:spPr>
            <a:xfrm>
              <a:off x="5685389" y="5864373"/>
              <a:ext cx="52643" cy="126343"/>
            </a:xfrm>
            <a:custGeom>
              <a:avLst/>
              <a:gdLst/>
              <a:ahLst/>
              <a:cxnLst/>
              <a:rect l="0" t="0" r="0" b="0"/>
              <a:pathLst>
                <a:path w="52643" h="126343">
                  <a:moveTo>
                    <a:pt x="0" y="0"/>
                  </a:moveTo>
                  <a:lnTo>
                    <a:pt x="29308" y="49551"/>
                  </a:lnTo>
                  <a:lnTo>
                    <a:pt x="43546" y="106972"/>
                  </a:lnTo>
                  <a:lnTo>
                    <a:pt x="52642" y="126342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4" name="Freeform 253"/>
            <p:cNvSpPr/>
            <p:nvPr/>
          </p:nvSpPr>
          <p:spPr>
            <a:xfrm>
              <a:off x="5674860" y="5853844"/>
              <a:ext cx="94757" cy="115815"/>
            </a:xfrm>
            <a:custGeom>
              <a:avLst/>
              <a:gdLst/>
              <a:ahLst/>
              <a:cxnLst/>
              <a:rect l="0" t="0" r="0" b="0"/>
              <a:pathLst>
                <a:path w="94757" h="115815">
                  <a:moveTo>
                    <a:pt x="94756" y="0"/>
                  </a:moveTo>
                  <a:lnTo>
                    <a:pt x="45258" y="58564"/>
                  </a:lnTo>
                  <a:lnTo>
                    <a:pt x="0" y="115814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5" name="Freeform 254"/>
            <p:cNvSpPr/>
            <p:nvPr/>
          </p:nvSpPr>
          <p:spPr>
            <a:xfrm>
              <a:off x="5685389" y="5506404"/>
              <a:ext cx="10529" cy="94757"/>
            </a:xfrm>
            <a:custGeom>
              <a:avLst/>
              <a:gdLst/>
              <a:ahLst/>
              <a:cxnLst/>
              <a:rect l="0" t="0" r="0" b="0"/>
              <a:pathLst>
                <a:path w="10529" h="94757">
                  <a:moveTo>
                    <a:pt x="10528" y="0"/>
                  </a:moveTo>
                  <a:lnTo>
                    <a:pt x="2195" y="48930"/>
                  </a:lnTo>
                  <a:lnTo>
                    <a:pt x="0" y="94756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4716767" y="3116435"/>
            <a:ext cx="558011" cy="2015524"/>
            <a:chOff x="4716767" y="3116435"/>
            <a:chExt cx="558011" cy="2015524"/>
          </a:xfrm>
        </p:grpSpPr>
        <p:sp>
          <p:nvSpPr>
            <p:cNvPr id="257" name="Freeform 256"/>
            <p:cNvSpPr/>
            <p:nvPr/>
          </p:nvSpPr>
          <p:spPr>
            <a:xfrm>
              <a:off x="5180454" y="3116435"/>
              <a:ext cx="41681" cy="1989887"/>
            </a:xfrm>
            <a:custGeom>
              <a:avLst/>
              <a:gdLst/>
              <a:ahLst/>
              <a:cxnLst/>
              <a:rect l="0" t="0" r="0" b="0"/>
              <a:pathLst>
                <a:path w="41681" h="1989887">
                  <a:moveTo>
                    <a:pt x="41680" y="0"/>
                  </a:moveTo>
                  <a:lnTo>
                    <a:pt x="38561" y="42692"/>
                  </a:lnTo>
                  <a:lnTo>
                    <a:pt x="30958" y="104408"/>
                  </a:lnTo>
                  <a:lnTo>
                    <a:pt x="23012" y="166550"/>
                  </a:lnTo>
                  <a:lnTo>
                    <a:pt x="21095" y="224231"/>
                  </a:lnTo>
                  <a:lnTo>
                    <a:pt x="19547" y="281855"/>
                  </a:lnTo>
                  <a:lnTo>
                    <a:pt x="12308" y="345230"/>
                  </a:lnTo>
                  <a:lnTo>
                    <a:pt x="10532" y="403156"/>
                  </a:lnTo>
                  <a:lnTo>
                    <a:pt x="10181" y="460828"/>
                  </a:lnTo>
                  <a:lnTo>
                    <a:pt x="10112" y="524212"/>
                  </a:lnTo>
                  <a:lnTo>
                    <a:pt x="13220" y="571003"/>
                  </a:lnTo>
                  <a:lnTo>
                    <a:pt x="15310" y="618792"/>
                  </a:lnTo>
                  <a:lnTo>
                    <a:pt x="11640" y="665707"/>
                  </a:lnTo>
                  <a:lnTo>
                    <a:pt x="10400" y="728372"/>
                  </a:lnTo>
                  <a:lnTo>
                    <a:pt x="10185" y="777204"/>
                  </a:lnTo>
                  <a:lnTo>
                    <a:pt x="10113" y="840040"/>
                  </a:lnTo>
                  <a:lnTo>
                    <a:pt x="10100" y="896208"/>
                  </a:lnTo>
                  <a:lnTo>
                    <a:pt x="8926" y="950415"/>
                  </a:lnTo>
                  <a:lnTo>
                    <a:pt x="2860" y="1002352"/>
                  </a:lnTo>
                  <a:lnTo>
                    <a:pt x="3336" y="1065534"/>
                  </a:lnTo>
                  <a:lnTo>
                    <a:pt x="8092" y="1116660"/>
                  </a:lnTo>
                  <a:lnTo>
                    <a:pt x="9502" y="1165733"/>
                  </a:lnTo>
                  <a:lnTo>
                    <a:pt x="9919" y="1213029"/>
                  </a:lnTo>
                  <a:lnTo>
                    <a:pt x="10060" y="1275823"/>
                  </a:lnTo>
                  <a:lnTo>
                    <a:pt x="10084" y="1324676"/>
                  </a:lnTo>
                  <a:lnTo>
                    <a:pt x="10092" y="1376196"/>
                  </a:lnTo>
                  <a:lnTo>
                    <a:pt x="10094" y="1438771"/>
                  </a:lnTo>
                  <a:lnTo>
                    <a:pt x="10095" y="1489031"/>
                  </a:lnTo>
                  <a:lnTo>
                    <a:pt x="10095" y="1539798"/>
                  </a:lnTo>
                  <a:lnTo>
                    <a:pt x="10095" y="1602586"/>
                  </a:lnTo>
                  <a:lnTo>
                    <a:pt x="10095" y="1665378"/>
                  </a:lnTo>
                  <a:lnTo>
                    <a:pt x="1762" y="1728654"/>
                  </a:lnTo>
                  <a:lnTo>
                    <a:pt x="0" y="1783217"/>
                  </a:lnTo>
                  <a:lnTo>
                    <a:pt x="7957" y="1844734"/>
                  </a:lnTo>
                  <a:lnTo>
                    <a:pt x="9672" y="1899083"/>
                  </a:lnTo>
                  <a:lnTo>
                    <a:pt x="10011" y="1952539"/>
                  </a:lnTo>
                  <a:lnTo>
                    <a:pt x="10095" y="1989886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8" name="Freeform 257"/>
            <p:cNvSpPr/>
            <p:nvPr/>
          </p:nvSpPr>
          <p:spPr>
            <a:xfrm>
              <a:off x="5137906" y="4958922"/>
              <a:ext cx="136872" cy="173037"/>
            </a:xfrm>
            <a:custGeom>
              <a:avLst/>
              <a:gdLst/>
              <a:ahLst/>
              <a:cxnLst/>
              <a:rect l="0" t="0" r="0" b="0"/>
              <a:pathLst>
                <a:path w="136872" h="173037">
                  <a:moveTo>
                    <a:pt x="0" y="0"/>
                  </a:moveTo>
                  <a:lnTo>
                    <a:pt x="19128" y="62280"/>
                  </a:lnTo>
                  <a:lnTo>
                    <a:pt x="40000" y="116331"/>
                  </a:lnTo>
                  <a:lnTo>
                    <a:pt x="61324" y="166479"/>
                  </a:lnTo>
                  <a:lnTo>
                    <a:pt x="67789" y="171817"/>
                  </a:lnTo>
                  <a:lnTo>
                    <a:pt x="74439" y="173036"/>
                  </a:lnTo>
                  <a:lnTo>
                    <a:pt x="81211" y="171510"/>
                  </a:lnTo>
                  <a:lnTo>
                    <a:pt x="86896" y="165812"/>
                  </a:lnTo>
                  <a:lnTo>
                    <a:pt x="96333" y="147004"/>
                  </a:lnTo>
                  <a:lnTo>
                    <a:pt x="108222" y="98929"/>
                  </a:lnTo>
                  <a:lnTo>
                    <a:pt x="122720" y="40122"/>
                  </a:lnTo>
                  <a:lnTo>
                    <a:pt x="136871" y="10528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59" name="Freeform 258"/>
            <p:cNvSpPr/>
            <p:nvPr/>
          </p:nvSpPr>
          <p:spPr>
            <a:xfrm>
              <a:off x="4716767" y="4137699"/>
              <a:ext cx="10529" cy="200043"/>
            </a:xfrm>
            <a:custGeom>
              <a:avLst/>
              <a:gdLst/>
              <a:ahLst/>
              <a:cxnLst/>
              <a:rect l="0" t="0" r="0" b="0"/>
              <a:pathLst>
                <a:path w="10529" h="200043">
                  <a:moveTo>
                    <a:pt x="0" y="0"/>
                  </a:moveTo>
                  <a:lnTo>
                    <a:pt x="0" y="57265"/>
                  </a:lnTo>
                  <a:lnTo>
                    <a:pt x="5589" y="118157"/>
                  </a:lnTo>
                  <a:lnTo>
                    <a:pt x="9878" y="180001"/>
                  </a:lnTo>
                  <a:lnTo>
                    <a:pt x="10528" y="200042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0" name="Freeform 259"/>
            <p:cNvSpPr/>
            <p:nvPr/>
          </p:nvSpPr>
          <p:spPr>
            <a:xfrm>
              <a:off x="4716767" y="4081529"/>
              <a:ext cx="126532" cy="140399"/>
            </a:xfrm>
            <a:custGeom>
              <a:avLst/>
              <a:gdLst/>
              <a:ahLst/>
              <a:cxnLst/>
              <a:rect l="0" t="0" r="0" b="0"/>
              <a:pathLst>
                <a:path w="126532" h="140399">
                  <a:moveTo>
                    <a:pt x="0" y="45642"/>
                  </a:moveTo>
                  <a:lnTo>
                    <a:pt x="34897" y="16333"/>
                  </a:lnTo>
                  <a:lnTo>
                    <a:pt x="64152" y="1733"/>
                  </a:lnTo>
                  <a:lnTo>
                    <a:pt x="84663" y="0"/>
                  </a:lnTo>
                  <a:lnTo>
                    <a:pt x="104308" y="4299"/>
                  </a:lnTo>
                  <a:lnTo>
                    <a:pt x="120838" y="14009"/>
                  </a:lnTo>
                  <a:lnTo>
                    <a:pt x="125013" y="21044"/>
                  </a:lnTo>
                  <a:lnTo>
                    <a:pt x="126531" y="38219"/>
                  </a:lnTo>
                  <a:lnTo>
                    <a:pt x="115219" y="67619"/>
                  </a:lnTo>
                  <a:lnTo>
                    <a:pt x="91461" y="92968"/>
                  </a:lnTo>
                  <a:lnTo>
                    <a:pt x="44799" y="126512"/>
                  </a:lnTo>
                  <a:lnTo>
                    <a:pt x="21056" y="140398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1" name="Freeform 260"/>
            <p:cNvSpPr/>
            <p:nvPr/>
          </p:nvSpPr>
          <p:spPr>
            <a:xfrm>
              <a:off x="4769409" y="4273746"/>
              <a:ext cx="64270" cy="158752"/>
            </a:xfrm>
            <a:custGeom>
              <a:avLst/>
              <a:gdLst/>
              <a:ahLst/>
              <a:cxnLst/>
              <a:rect l="0" t="0" r="0" b="0"/>
              <a:pathLst>
                <a:path w="64270" h="158752">
                  <a:moveTo>
                    <a:pt x="21057" y="21880"/>
                  </a:moveTo>
                  <a:lnTo>
                    <a:pt x="26646" y="5113"/>
                  </a:lnTo>
                  <a:lnTo>
                    <a:pt x="31802" y="1343"/>
                  </a:lnTo>
                  <a:lnTo>
                    <a:pt x="38749" y="0"/>
                  </a:lnTo>
                  <a:lnTo>
                    <a:pt x="46890" y="275"/>
                  </a:lnTo>
                  <a:lnTo>
                    <a:pt x="51147" y="3967"/>
                  </a:lnTo>
                  <a:lnTo>
                    <a:pt x="52816" y="9938"/>
                  </a:lnTo>
                  <a:lnTo>
                    <a:pt x="52758" y="17429"/>
                  </a:lnTo>
                  <a:lnTo>
                    <a:pt x="49210" y="24762"/>
                  </a:lnTo>
                  <a:lnTo>
                    <a:pt x="35909" y="39149"/>
                  </a:lnTo>
                  <a:lnTo>
                    <a:pt x="34468" y="45091"/>
                  </a:lnTo>
                  <a:lnTo>
                    <a:pt x="37017" y="50223"/>
                  </a:lnTo>
                  <a:lnTo>
                    <a:pt x="60734" y="72453"/>
                  </a:lnTo>
                  <a:lnTo>
                    <a:pt x="63886" y="80162"/>
                  </a:lnTo>
                  <a:lnTo>
                    <a:pt x="64269" y="98086"/>
                  </a:lnTo>
                  <a:lnTo>
                    <a:pt x="57420" y="114631"/>
                  </a:lnTo>
                  <a:lnTo>
                    <a:pt x="45407" y="129784"/>
                  </a:lnTo>
                  <a:lnTo>
                    <a:pt x="21253" y="149128"/>
                  </a:lnTo>
                  <a:lnTo>
                    <a:pt x="0" y="158751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2" name="Freeform 261"/>
            <p:cNvSpPr/>
            <p:nvPr/>
          </p:nvSpPr>
          <p:spPr>
            <a:xfrm>
              <a:off x="4849106" y="4316684"/>
              <a:ext cx="99188" cy="291833"/>
            </a:xfrm>
            <a:custGeom>
              <a:avLst/>
              <a:gdLst/>
              <a:ahLst/>
              <a:cxnLst/>
              <a:rect l="0" t="0" r="0" b="0"/>
              <a:pathLst>
                <a:path w="99188" h="291833">
                  <a:moveTo>
                    <a:pt x="57173" y="0"/>
                  </a:moveTo>
                  <a:lnTo>
                    <a:pt x="48109" y="58617"/>
                  </a:lnTo>
                  <a:lnTo>
                    <a:pt x="49960" y="64814"/>
                  </a:lnTo>
                  <a:lnTo>
                    <a:pt x="53535" y="66606"/>
                  </a:lnTo>
                  <a:lnTo>
                    <a:pt x="58257" y="65461"/>
                  </a:lnTo>
                  <a:lnTo>
                    <a:pt x="76082" y="47082"/>
                  </a:lnTo>
                  <a:lnTo>
                    <a:pt x="90592" y="19409"/>
                  </a:lnTo>
                  <a:lnTo>
                    <a:pt x="93491" y="17619"/>
                  </a:lnTo>
                  <a:lnTo>
                    <a:pt x="95423" y="21105"/>
                  </a:lnTo>
                  <a:lnTo>
                    <a:pt x="98778" y="72969"/>
                  </a:lnTo>
                  <a:lnTo>
                    <a:pt x="99187" y="126891"/>
                  </a:lnTo>
                  <a:lnTo>
                    <a:pt x="93679" y="182602"/>
                  </a:lnTo>
                  <a:lnTo>
                    <a:pt x="80155" y="237497"/>
                  </a:lnTo>
                  <a:lnTo>
                    <a:pt x="61513" y="271191"/>
                  </a:lnTo>
                  <a:lnTo>
                    <a:pt x="43894" y="288595"/>
                  </a:lnTo>
                  <a:lnTo>
                    <a:pt x="34283" y="291832"/>
                  </a:lnTo>
                  <a:lnTo>
                    <a:pt x="14245" y="289190"/>
                  </a:lnTo>
                  <a:lnTo>
                    <a:pt x="7497" y="281701"/>
                  </a:lnTo>
                  <a:lnTo>
                    <a:pt x="0" y="257781"/>
                  </a:lnTo>
                  <a:lnTo>
                    <a:pt x="1369" y="217019"/>
                  </a:lnTo>
                  <a:lnTo>
                    <a:pt x="9183" y="180895"/>
                  </a:lnTo>
                  <a:lnTo>
                    <a:pt x="31880" y="143313"/>
                  </a:lnTo>
                  <a:lnTo>
                    <a:pt x="67702" y="94756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3" name="Freeform 262"/>
            <p:cNvSpPr/>
            <p:nvPr/>
          </p:nvSpPr>
          <p:spPr>
            <a:xfrm>
              <a:off x="4916808" y="3979772"/>
              <a:ext cx="1" cy="73700"/>
            </a:xfrm>
            <a:custGeom>
              <a:avLst/>
              <a:gdLst/>
              <a:ahLst/>
              <a:cxnLst/>
              <a:rect l="0" t="0" r="0" b="0"/>
              <a:pathLst>
                <a:path w="1" h="73700">
                  <a:moveTo>
                    <a:pt x="0" y="0"/>
                  </a:moveTo>
                  <a:lnTo>
                    <a:pt x="0" y="42691"/>
                  </a:lnTo>
                  <a:lnTo>
                    <a:pt x="0" y="73699"/>
                  </a:lnTo>
                </a:path>
              </a:pathLst>
            </a:custGeom>
            <a:ln w="254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297" name="Group 296"/>
          <p:cNvGrpSpPr/>
          <p:nvPr/>
        </p:nvGrpSpPr>
        <p:grpSpPr>
          <a:xfrm>
            <a:off x="747523" y="6560438"/>
            <a:ext cx="5367364" cy="650150"/>
            <a:chOff x="747523" y="6560438"/>
            <a:chExt cx="5367364" cy="650150"/>
          </a:xfrm>
        </p:grpSpPr>
        <p:sp>
          <p:nvSpPr>
            <p:cNvPr id="265" name="Freeform 264"/>
            <p:cNvSpPr/>
            <p:nvPr/>
          </p:nvSpPr>
          <p:spPr>
            <a:xfrm>
              <a:off x="747523" y="6634137"/>
              <a:ext cx="252685" cy="397861"/>
            </a:xfrm>
            <a:custGeom>
              <a:avLst/>
              <a:gdLst/>
              <a:ahLst/>
              <a:cxnLst/>
              <a:rect l="0" t="0" r="0" b="0"/>
              <a:pathLst>
                <a:path w="252685" h="397861">
                  <a:moveTo>
                    <a:pt x="0" y="0"/>
                  </a:moveTo>
                  <a:lnTo>
                    <a:pt x="0" y="60384"/>
                  </a:lnTo>
                  <a:lnTo>
                    <a:pt x="0" y="111868"/>
                  </a:lnTo>
                  <a:lnTo>
                    <a:pt x="0" y="171187"/>
                  </a:lnTo>
                  <a:lnTo>
                    <a:pt x="0" y="230304"/>
                  </a:lnTo>
                  <a:lnTo>
                    <a:pt x="1170" y="283488"/>
                  </a:lnTo>
                  <a:lnTo>
                    <a:pt x="8333" y="337798"/>
                  </a:lnTo>
                  <a:lnTo>
                    <a:pt x="10239" y="397860"/>
                  </a:lnTo>
                  <a:lnTo>
                    <a:pt x="4901" y="348896"/>
                  </a:lnTo>
                  <a:lnTo>
                    <a:pt x="1452" y="303289"/>
                  </a:lnTo>
                  <a:lnTo>
                    <a:pt x="430" y="243372"/>
                  </a:lnTo>
                  <a:lnTo>
                    <a:pt x="5717" y="190523"/>
                  </a:lnTo>
                  <a:lnTo>
                    <a:pt x="14692" y="128461"/>
                  </a:lnTo>
                  <a:lnTo>
                    <a:pt x="30349" y="74978"/>
                  </a:lnTo>
                  <a:lnTo>
                    <a:pt x="49806" y="35084"/>
                  </a:lnTo>
                  <a:lnTo>
                    <a:pt x="57771" y="28069"/>
                  </a:lnTo>
                  <a:lnTo>
                    <a:pt x="66590" y="24562"/>
                  </a:lnTo>
                  <a:lnTo>
                    <a:pt x="75979" y="23394"/>
                  </a:lnTo>
                  <a:lnTo>
                    <a:pt x="83408" y="27295"/>
                  </a:lnTo>
                  <a:lnTo>
                    <a:pt x="94782" y="44107"/>
                  </a:lnTo>
                  <a:lnTo>
                    <a:pt x="110446" y="93027"/>
                  </a:lnTo>
                  <a:lnTo>
                    <a:pt x="117873" y="147751"/>
                  </a:lnTo>
                  <a:lnTo>
                    <a:pt x="124669" y="203621"/>
                  </a:lnTo>
                  <a:lnTo>
                    <a:pt x="126011" y="260887"/>
                  </a:lnTo>
                  <a:lnTo>
                    <a:pt x="123157" y="321072"/>
                  </a:lnTo>
                  <a:lnTo>
                    <a:pt x="120247" y="335722"/>
                  </a:lnTo>
                  <a:lnTo>
                    <a:pt x="125308" y="276950"/>
                  </a:lnTo>
                  <a:lnTo>
                    <a:pt x="133373" y="214238"/>
                  </a:lnTo>
                  <a:lnTo>
                    <a:pt x="139299" y="152976"/>
                  </a:lnTo>
                  <a:lnTo>
                    <a:pt x="151388" y="89619"/>
                  </a:lnTo>
                  <a:lnTo>
                    <a:pt x="167168" y="46831"/>
                  </a:lnTo>
                  <a:lnTo>
                    <a:pt x="173447" y="40580"/>
                  </a:lnTo>
                  <a:lnTo>
                    <a:pt x="179972" y="38752"/>
                  </a:lnTo>
                  <a:lnTo>
                    <a:pt x="186662" y="39873"/>
                  </a:lnTo>
                  <a:lnTo>
                    <a:pt x="192291" y="46469"/>
                  </a:lnTo>
                  <a:lnTo>
                    <a:pt x="205804" y="86038"/>
                  </a:lnTo>
                  <a:lnTo>
                    <a:pt x="216047" y="145076"/>
                  </a:lnTo>
                  <a:lnTo>
                    <a:pt x="220771" y="196104"/>
                  </a:lnTo>
                  <a:lnTo>
                    <a:pt x="229060" y="253468"/>
                  </a:lnTo>
                  <a:lnTo>
                    <a:pt x="238925" y="305689"/>
                  </a:lnTo>
                  <a:lnTo>
                    <a:pt x="252684" y="3684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6" name="Freeform 265"/>
            <p:cNvSpPr/>
            <p:nvPr/>
          </p:nvSpPr>
          <p:spPr>
            <a:xfrm>
              <a:off x="1021264" y="6866084"/>
              <a:ext cx="115814" cy="135573"/>
            </a:xfrm>
            <a:custGeom>
              <a:avLst/>
              <a:gdLst/>
              <a:ahLst/>
              <a:cxnLst/>
              <a:rect l="0" t="0" r="0" b="0"/>
              <a:pathLst>
                <a:path w="115814" h="135573">
                  <a:moveTo>
                    <a:pt x="0" y="104965"/>
                  </a:moveTo>
                  <a:lnTo>
                    <a:pt x="22357" y="99376"/>
                  </a:lnTo>
                  <a:lnTo>
                    <a:pt x="30112" y="94220"/>
                  </a:lnTo>
                  <a:lnTo>
                    <a:pt x="41849" y="79133"/>
                  </a:lnTo>
                  <a:lnTo>
                    <a:pt x="55033" y="45318"/>
                  </a:lnTo>
                  <a:lnTo>
                    <a:pt x="55170" y="5663"/>
                  </a:lnTo>
                  <a:lnTo>
                    <a:pt x="50818" y="160"/>
                  </a:lnTo>
                  <a:lnTo>
                    <a:pt x="44407" y="0"/>
                  </a:lnTo>
                  <a:lnTo>
                    <a:pt x="36624" y="3403"/>
                  </a:lnTo>
                  <a:lnTo>
                    <a:pt x="24856" y="25901"/>
                  </a:lnTo>
                  <a:lnTo>
                    <a:pt x="14774" y="74910"/>
                  </a:lnTo>
                  <a:lnTo>
                    <a:pt x="14755" y="105645"/>
                  </a:lnTo>
                  <a:lnTo>
                    <a:pt x="22545" y="127105"/>
                  </a:lnTo>
                  <a:lnTo>
                    <a:pt x="29068" y="132593"/>
                  </a:lnTo>
                  <a:lnTo>
                    <a:pt x="36926" y="135083"/>
                  </a:lnTo>
                  <a:lnTo>
                    <a:pt x="45674" y="135572"/>
                  </a:lnTo>
                  <a:lnTo>
                    <a:pt x="64753" y="126757"/>
                  </a:lnTo>
                  <a:lnTo>
                    <a:pt x="115813" y="8390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7" name="Freeform 266"/>
            <p:cNvSpPr/>
            <p:nvPr/>
          </p:nvSpPr>
          <p:spPr>
            <a:xfrm>
              <a:off x="1172683" y="6739422"/>
              <a:ext cx="27566" cy="263214"/>
            </a:xfrm>
            <a:custGeom>
              <a:avLst/>
              <a:gdLst/>
              <a:ahLst/>
              <a:cxnLst/>
              <a:rect l="0" t="0" r="0" b="0"/>
              <a:pathLst>
                <a:path w="27566" h="263214">
                  <a:moveTo>
                    <a:pt x="27565" y="0"/>
                  </a:moveTo>
                  <a:lnTo>
                    <a:pt x="9607" y="53875"/>
                  </a:lnTo>
                  <a:lnTo>
                    <a:pt x="537" y="88103"/>
                  </a:lnTo>
                  <a:lnTo>
                    <a:pt x="0" y="151415"/>
                  </a:lnTo>
                  <a:lnTo>
                    <a:pt x="10812" y="204344"/>
                  </a:lnTo>
                  <a:lnTo>
                    <a:pt x="27565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8" name="Freeform 267"/>
            <p:cNvSpPr/>
            <p:nvPr/>
          </p:nvSpPr>
          <p:spPr>
            <a:xfrm>
              <a:off x="1126549" y="6751739"/>
              <a:ext cx="252685" cy="271954"/>
            </a:xfrm>
            <a:custGeom>
              <a:avLst/>
              <a:gdLst/>
              <a:ahLst/>
              <a:cxnLst/>
              <a:rect l="0" t="0" r="0" b="0"/>
              <a:pathLst>
                <a:path w="252685" h="271954">
                  <a:moveTo>
                    <a:pt x="0" y="114025"/>
                  </a:moveTo>
                  <a:lnTo>
                    <a:pt x="0" y="136383"/>
                  </a:lnTo>
                  <a:lnTo>
                    <a:pt x="4679" y="142968"/>
                  </a:lnTo>
                  <a:lnTo>
                    <a:pt x="12478" y="147359"/>
                  </a:lnTo>
                  <a:lnTo>
                    <a:pt x="22357" y="150286"/>
                  </a:lnTo>
                  <a:lnTo>
                    <a:pt x="31282" y="149897"/>
                  </a:lnTo>
                  <a:lnTo>
                    <a:pt x="47438" y="143226"/>
                  </a:lnTo>
                  <a:lnTo>
                    <a:pt x="109228" y="97425"/>
                  </a:lnTo>
                  <a:lnTo>
                    <a:pt x="138602" y="67419"/>
                  </a:lnTo>
                  <a:lnTo>
                    <a:pt x="166330" y="7499"/>
                  </a:lnTo>
                  <a:lnTo>
                    <a:pt x="169378" y="894"/>
                  </a:lnTo>
                  <a:lnTo>
                    <a:pt x="170240" y="0"/>
                  </a:lnTo>
                  <a:lnTo>
                    <a:pt x="167521" y="62919"/>
                  </a:lnTo>
                  <a:lnTo>
                    <a:pt x="160120" y="111231"/>
                  </a:lnTo>
                  <a:lnTo>
                    <a:pt x="152858" y="166620"/>
                  </a:lnTo>
                  <a:lnTo>
                    <a:pt x="154894" y="198622"/>
                  </a:lnTo>
                  <a:lnTo>
                    <a:pt x="157075" y="204348"/>
                  </a:lnTo>
                  <a:lnTo>
                    <a:pt x="159699" y="203486"/>
                  </a:lnTo>
                  <a:lnTo>
                    <a:pt x="162618" y="198233"/>
                  </a:lnTo>
                  <a:lnTo>
                    <a:pt x="166726" y="168482"/>
                  </a:lnTo>
                  <a:lnTo>
                    <a:pt x="169642" y="164368"/>
                  </a:lnTo>
                  <a:lnTo>
                    <a:pt x="173926" y="165134"/>
                  </a:lnTo>
                  <a:lnTo>
                    <a:pt x="179122" y="169155"/>
                  </a:lnTo>
                  <a:lnTo>
                    <a:pt x="195866" y="208060"/>
                  </a:lnTo>
                  <a:lnTo>
                    <a:pt x="208033" y="238983"/>
                  </a:lnTo>
                  <a:lnTo>
                    <a:pt x="219581" y="255740"/>
                  </a:lnTo>
                  <a:lnTo>
                    <a:pt x="232512" y="264747"/>
                  </a:lnTo>
                  <a:lnTo>
                    <a:pt x="252684" y="27195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69" name="Freeform 268"/>
            <p:cNvSpPr/>
            <p:nvPr/>
          </p:nvSpPr>
          <p:spPr>
            <a:xfrm>
              <a:off x="1392092" y="6855236"/>
              <a:ext cx="89625" cy="157967"/>
            </a:xfrm>
            <a:custGeom>
              <a:avLst/>
              <a:gdLst/>
              <a:ahLst/>
              <a:cxnLst/>
              <a:rect l="0" t="0" r="0" b="0"/>
              <a:pathLst>
                <a:path w="89625" h="157967">
                  <a:moveTo>
                    <a:pt x="29255" y="0"/>
                  </a:moveTo>
                  <a:lnTo>
                    <a:pt x="5535" y="53027"/>
                  </a:lnTo>
                  <a:lnTo>
                    <a:pt x="0" y="89931"/>
                  </a:lnTo>
                  <a:lnTo>
                    <a:pt x="3949" y="124912"/>
                  </a:lnTo>
                  <a:lnTo>
                    <a:pt x="12549" y="143644"/>
                  </a:lnTo>
                  <a:lnTo>
                    <a:pt x="18117" y="151915"/>
                  </a:lnTo>
                  <a:lnTo>
                    <a:pt x="25339" y="156259"/>
                  </a:lnTo>
                  <a:lnTo>
                    <a:pt x="42722" y="157966"/>
                  </a:lnTo>
                  <a:lnTo>
                    <a:pt x="51101" y="154443"/>
                  </a:lnTo>
                  <a:lnTo>
                    <a:pt x="66650" y="141171"/>
                  </a:lnTo>
                  <a:lnTo>
                    <a:pt x="82969" y="108380"/>
                  </a:lnTo>
                  <a:lnTo>
                    <a:pt x="89624" y="69027"/>
                  </a:lnTo>
                  <a:lnTo>
                    <a:pt x="86006" y="33321"/>
                  </a:lnTo>
                  <a:lnTo>
                    <a:pt x="79957" y="26893"/>
                  </a:lnTo>
                  <a:lnTo>
                    <a:pt x="71245" y="23778"/>
                  </a:lnTo>
                  <a:lnTo>
                    <a:pt x="60758" y="22871"/>
                  </a:lnTo>
                  <a:lnTo>
                    <a:pt x="42866" y="28102"/>
                  </a:lnTo>
                  <a:lnTo>
                    <a:pt x="18726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0" name="Freeform 269"/>
            <p:cNvSpPr/>
            <p:nvPr/>
          </p:nvSpPr>
          <p:spPr>
            <a:xfrm>
              <a:off x="1549971" y="6729031"/>
              <a:ext cx="134589" cy="315719"/>
            </a:xfrm>
            <a:custGeom>
              <a:avLst/>
              <a:gdLst/>
              <a:ahLst/>
              <a:cxnLst/>
              <a:rect l="0" t="0" r="0" b="0"/>
              <a:pathLst>
                <a:path w="134589" h="315719">
                  <a:moveTo>
                    <a:pt x="50360" y="126205"/>
                  </a:moveTo>
                  <a:lnTo>
                    <a:pt x="33593" y="137383"/>
                  </a:lnTo>
                  <a:lnTo>
                    <a:pt x="22241" y="152231"/>
                  </a:lnTo>
                  <a:lnTo>
                    <a:pt x="5421" y="190358"/>
                  </a:lnTo>
                  <a:lnTo>
                    <a:pt x="0" y="232430"/>
                  </a:lnTo>
                  <a:lnTo>
                    <a:pt x="3983" y="276352"/>
                  </a:lnTo>
                  <a:lnTo>
                    <a:pt x="10084" y="284795"/>
                  </a:lnTo>
                  <a:lnTo>
                    <a:pt x="18830" y="289253"/>
                  </a:lnTo>
                  <a:lnTo>
                    <a:pt x="29340" y="291056"/>
                  </a:lnTo>
                  <a:lnTo>
                    <a:pt x="39856" y="286409"/>
                  </a:lnTo>
                  <a:lnTo>
                    <a:pt x="60900" y="265646"/>
                  </a:lnTo>
                  <a:lnTo>
                    <a:pt x="81299" y="215484"/>
                  </a:lnTo>
                  <a:lnTo>
                    <a:pt x="90267" y="152462"/>
                  </a:lnTo>
                  <a:lnTo>
                    <a:pt x="92038" y="94953"/>
                  </a:lnTo>
                  <a:lnTo>
                    <a:pt x="85181" y="31709"/>
                  </a:lnTo>
                  <a:lnTo>
                    <a:pt x="83384" y="5438"/>
                  </a:lnTo>
                  <a:lnTo>
                    <a:pt x="80565" y="70"/>
                  </a:lnTo>
                  <a:lnTo>
                    <a:pt x="76346" y="0"/>
                  </a:lnTo>
                  <a:lnTo>
                    <a:pt x="71193" y="3464"/>
                  </a:lnTo>
                  <a:lnTo>
                    <a:pt x="65469" y="26030"/>
                  </a:lnTo>
                  <a:lnTo>
                    <a:pt x="61793" y="86530"/>
                  </a:lnTo>
                  <a:lnTo>
                    <a:pt x="62237" y="144711"/>
                  </a:lnTo>
                  <a:lnTo>
                    <a:pt x="69347" y="195379"/>
                  </a:lnTo>
                  <a:lnTo>
                    <a:pt x="80032" y="249646"/>
                  </a:lnTo>
                  <a:lnTo>
                    <a:pt x="97497" y="282623"/>
                  </a:lnTo>
                  <a:lnTo>
                    <a:pt x="116319" y="304872"/>
                  </a:lnTo>
                  <a:lnTo>
                    <a:pt x="134588" y="31571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1" name="Freeform 270"/>
            <p:cNvSpPr/>
            <p:nvPr/>
          </p:nvSpPr>
          <p:spPr>
            <a:xfrm>
              <a:off x="1895520" y="6760828"/>
              <a:ext cx="133804" cy="273796"/>
            </a:xfrm>
            <a:custGeom>
              <a:avLst/>
              <a:gdLst/>
              <a:ahLst/>
              <a:cxnLst/>
              <a:rect l="0" t="0" r="0" b="0"/>
              <a:pathLst>
                <a:path w="133804" h="273796">
                  <a:moveTo>
                    <a:pt x="10138" y="31237"/>
                  </a:moveTo>
                  <a:lnTo>
                    <a:pt x="45035" y="1928"/>
                  </a:lnTo>
                  <a:lnTo>
                    <a:pt x="56799" y="0"/>
                  </a:lnTo>
                  <a:lnTo>
                    <a:pt x="85468" y="4096"/>
                  </a:lnTo>
                  <a:lnTo>
                    <a:pt x="96623" y="10803"/>
                  </a:lnTo>
                  <a:lnTo>
                    <a:pt x="112137" y="30734"/>
                  </a:lnTo>
                  <a:lnTo>
                    <a:pt x="127447" y="62674"/>
                  </a:lnTo>
                  <a:lnTo>
                    <a:pt x="133803" y="111131"/>
                  </a:lnTo>
                  <a:lnTo>
                    <a:pt x="130097" y="158765"/>
                  </a:lnTo>
                  <a:lnTo>
                    <a:pt x="109959" y="221677"/>
                  </a:lnTo>
                  <a:lnTo>
                    <a:pt x="97007" y="242999"/>
                  </a:lnTo>
                  <a:lnTo>
                    <a:pt x="65382" y="268156"/>
                  </a:lnTo>
                  <a:lnTo>
                    <a:pt x="39760" y="273795"/>
                  </a:lnTo>
                  <a:lnTo>
                    <a:pt x="26377" y="273661"/>
                  </a:lnTo>
                  <a:lnTo>
                    <a:pt x="16284" y="268892"/>
                  </a:lnTo>
                  <a:lnTo>
                    <a:pt x="1951" y="251115"/>
                  </a:lnTo>
                  <a:lnTo>
                    <a:pt x="0" y="240993"/>
                  </a:lnTo>
                  <a:lnTo>
                    <a:pt x="4072" y="220388"/>
                  </a:lnTo>
                  <a:lnTo>
                    <a:pt x="10773" y="214660"/>
                  </a:lnTo>
                  <a:lnTo>
                    <a:pt x="19920" y="212010"/>
                  </a:lnTo>
                  <a:lnTo>
                    <a:pt x="52031" y="213871"/>
                  </a:lnTo>
                  <a:lnTo>
                    <a:pt x="72041" y="220032"/>
                  </a:lnTo>
                  <a:lnTo>
                    <a:pt x="115423" y="24180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2158342" y="6897350"/>
              <a:ext cx="73700" cy="1"/>
            </a:xfrm>
            <a:custGeom>
              <a:avLst/>
              <a:gdLst/>
              <a:ahLst/>
              <a:cxnLst/>
              <a:rect l="0" t="0" r="0" b="0"/>
              <a:pathLst>
                <a:path w="73700" h="1">
                  <a:moveTo>
                    <a:pt x="0" y="0"/>
                  </a:moveTo>
                  <a:lnTo>
                    <a:pt x="47905" y="0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3" name="Freeform 272"/>
            <p:cNvSpPr/>
            <p:nvPr/>
          </p:nvSpPr>
          <p:spPr>
            <a:xfrm>
              <a:off x="2547896" y="6634137"/>
              <a:ext cx="157928" cy="355707"/>
            </a:xfrm>
            <a:custGeom>
              <a:avLst/>
              <a:gdLst/>
              <a:ahLst/>
              <a:cxnLst/>
              <a:rect l="0" t="0" r="0" b="0"/>
              <a:pathLst>
                <a:path w="157928" h="355707">
                  <a:moveTo>
                    <a:pt x="0" y="63172"/>
                  </a:moveTo>
                  <a:lnTo>
                    <a:pt x="3119" y="115221"/>
                  </a:lnTo>
                  <a:lnTo>
                    <a:pt x="8333" y="165161"/>
                  </a:lnTo>
                  <a:lnTo>
                    <a:pt x="15684" y="218368"/>
                  </a:lnTo>
                  <a:lnTo>
                    <a:pt x="31802" y="281715"/>
                  </a:lnTo>
                  <a:lnTo>
                    <a:pt x="51255" y="331468"/>
                  </a:lnTo>
                  <a:lnTo>
                    <a:pt x="67234" y="349310"/>
                  </a:lnTo>
                  <a:lnTo>
                    <a:pt x="76408" y="355706"/>
                  </a:lnTo>
                  <a:lnTo>
                    <a:pt x="82524" y="355291"/>
                  </a:lnTo>
                  <a:lnTo>
                    <a:pt x="86602" y="350335"/>
                  </a:lnTo>
                  <a:lnTo>
                    <a:pt x="98735" y="297580"/>
                  </a:lnTo>
                  <a:lnTo>
                    <a:pt x="111227" y="235210"/>
                  </a:lnTo>
                  <a:lnTo>
                    <a:pt x="115624" y="186155"/>
                  </a:lnTo>
                  <a:lnTo>
                    <a:pt x="126998" y="130185"/>
                  </a:lnTo>
                  <a:lnTo>
                    <a:pt x="140509" y="68220"/>
                  </a:lnTo>
                  <a:lnTo>
                    <a:pt x="154825" y="11410"/>
                  </a:lnTo>
                  <a:lnTo>
                    <a:pt x="15792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4" name="Freeform 273"/>
            <p:cNvSpPr/>
            <p:nvPr/>
          </p:nvSpPr>
          <p:spPr>
            <a:xfrm>
              <a:off x="2744439" y="6793342"/>
              <a:ext cx="77199" cy="167180"/>
            </a:xfrm>
            <a:custGeom>
              <a:avLst/>
              <a:gdLst/>
              <a:ahLst/>
              <a:cxnLst/>
              <a:rect l="0" t="0" r="0" b="0"/>
              <a:pathLst>
                <a:path w="77199" h="167180">
                  <a:moveTo>
                    <a:pt x="14027" y="146122"/>
                  </a:moveTo>
                  <a:lnTo>
                    <a:pt x="39221" y="82671"/>
                  </a:lnTo>
                  <a:lnTo>
                    <a:pt x="49438" y="36334"/>
                  </a:lnTo>
                  <a:lnTo>
                    <a:pt x="48093" y="6861"/>
                  </a:lnTo>
                  <a:lnTo>
                    <a:pt x="44926" y="639"/>
                  </a:lnTo>
                  <a:lnTo>
                    <a:pt x="40476" y="0"/>
                  </a:lnTo>
                  <a:lnTo>
                    <a:pt x="35169" y="3084"/>
                  </a:lnTo>
                  <a:lnTo>
                    <a:pt x="16522" y="29781"/>
                  </a:lnTo>
                  <a:lnTo>
                    <a:pt x="1768" y="67327"/>
                  </a:lnTo>
                  <a:lnTo>
                    <a:pt x="0" y="91214"/>
                  </a:lnTo>
                  <a:lnTo>
                    <a:pt x="8397" y="135145"/>
                  </a:lnTo>
                  <a:lnTo>
                    <a:pt x="13783" y="143484"/>
                  </a:lnTo>
                  <a:lnTo>
                    <a:pt x="29126" y="155868"/>
                  </a:lnTo>
                  <a:lnTo>
                    <a:pt x="47644" y="162152"/>
                  </a:lnTo>
                  <a:lnTo>
                    <a:pt x="77198" y="16717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2878074" y="6802594"/>
              <a:ext cx="112020" cy="110745"/>
            </a:xfrm>
            <a:custGeom>
              <a:avLst/>
              <a:gdLst/>
              <a:ahLst/>
              <a:cxnLst/>
              <a:rect l="0" t="0" r="0" b="0"/>
              <a:pathLst>
                <a:path w="112020" h="110745">
                  <a:moveTo>
                    <a:pt x="38320" y="0"/>
                  </a:moveTo>
                  <a:lnTo>
                    <a:pt x="9011" y="34897"/>
                  </a:lnTo>
                  <a:lnTo>
                    <a:pt x="0" y="75331"/>
                  </a:lnTo>
                  <a:lnTo>
                    <a:pt x="2245" y="86485"/>
                  </a:lnTo>
                  <a:lnTo>
                    <a:pt x="7251" y="95091"/>
                  </a:lnTo>
                  <a:lnTo>
                    <a:pt x="14097" y="101998"/>
                  </a:lnTo>
                  <a:lnTo>
                    <a:pt x="37303" y="109673"/>
                  </a:lnTo>
                  <a:lnTo>
                    <a:pt x="63604" y="110744"/>
                  </a:lnTo>
                  <a:lnTo>
                    <a:pt x="83092" y="103422"/>
                  </a:lnTo>
                  <a:lnTo>
                    <a:pt x="112019" y="842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6" name="Freeform 275"/>
            <p:cNvSpPr/>
            <p:nvPr/>
          </p:nvSpPr>
          <p:spPr>
            <a:xfrm>
              <a:off x="3005084" y="6655195"/>
              <a:ext cx="16596" cy="305327"/>
            </a:xfrm>
            <a:custGeom>
              <a:avLst/>
              <a:gdLst/>
              <a:ahLst/>
              <a:cxnLst/>
              <a:rect l="0" t="0" r="0" b="0"/>
              <a:pathLst>
                <a:path w="16596" h="305327">
                  <a:moveTo>
                    <a:pt x="6066" y="0"/>
                  </a:moveTo>
                  <a:lnTo>
                    <a:pt x="0" y="46923"/>
                  </a:lnTo>
                  <a:lnTo>
                    <a:pt x="4521" y="106105"/>
                  </a:lnTo>
                  <a:lnTo>
                    <a:pt x="5608" y="168699"/>
                  </a:lnTo>
                  <a:lnTo>
                    <a:pt x="5930" y="228579"/>
                  </a:lnTo>
                  <a:lnTo>
                    <a:pt x="9145" y="274008"/>
                  </a:lnTo>
                  <a:lnTo>
                    <a:pt x="16595" y="3053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7" name="Freeform 276"/>
            <p:cNvSpPr/>
            <p:nvPr/>
          </p:nvSpPr>
          <p:spPr>
            <a:xfrm>
              <a:off x="2969036" y="6746499"/>
              <a:ext cx="389556" cy="203652"/>
            </a:xfrm>
            <a:custGeom>
              <a:avLst/>
              <a:gdLst/>
              <a:ahLst/>
              <a:cxnLst/>
              <a:rect l="0" t="0" r="0" b="0"/>
              <a:pathLst>
                <a:path w="389556" h="203652">
                  <a:moveTo>
                    <a:pt x="0" y="66623"/>
                  </a:moveTo>
                  <a:lnTo>
                    <a:pt x="58617" y="75688"/>
                  </a:lnTo>
                  <a:lnTo>
                    <a:pt x="112791" y="68457"/>
                  </a:lnTo>
                  <a:lnTo>
                    <a:pt x="152223" y="57938"/>
                  </a:lnTo>
                  <a:lnTo>
                    <a:pt x="171380" y="46775"/>
                  </a:lnTo>
                  <a:lnTo>
                    <a:pt x="176254" y="48711"/>
                  </a:lnTo>
                  <a:lnTo>
                    <a:pt x="178334" y="55852"/>
                  </a:lnTo>
                  <a:lnTo>
                    <a:pt x="175672" y="87608"/>
                  </a:lnTo>
                  <a:lnTo>
                    <a:pt x="169882" y="140958"/>
                  </a:lnTo>
                  <a:lnTo>
                    <a:pt x="174468" y="179505"/>
                  </a:lnTo>
                  <a:lnTo>
                    <a:pt x="179483" y="188671"/>
                  </a:lnTo>
                  <a:lnTo>
                    <a:pt x="194414" y="201975"/>
                  </a:lnTo>
                  <a:lnTo>
                    <a:pt x="203309" y="203651"/>
                  </a:lnTo>
                  <a:lnTo>
                    <a:pt x="222550" y="199274"/>
                  </a:lnTo>
                  <a:lnTo>
                    <a:pt x="239681" y="186411"/>
                  </a:lnTo>
                  <a:lnTo>
                    <a:pt x="247525" y="178067"/>
                  </a:lnTo>
                  <a:lnTo>
                    <a:pt x="256240" y="153199"/>
                  </a:lnTo>
                  <a:lnTo>
                    <a:pt x="258027" y="109432"/>
                  </a:lnTo>
                  <a:lnTo>
                    <a:pt x="252719" y="82140"/>
                  </a:lnTo>
                  <a:lnTo>
                    <a:pt x="242561" y="58311"/>
                  </a:lnTo>
                  <a:lnTo>
                    <a:pt x="227128" y="42261"/>
                  </a:lnTo>
                  <a:lnTo>
                    <a:pt x="218099" y="36344"/>
                  </a:lnTo>
                  <a:lnTo>
                    <a:pt x="216759" y="30060"/>
                  </a:lnTo>
                  <a:lnTo>
                    <a:pt x="220545" y="23530"/>
                  </a:lnTo>
                  <a:lnTo>
                    <a:pt x="237230" y="11206"/>
                  </a:lnTo>
                  <a:lnTo>
                    <a:pt x="260244" y="1828"/>
                  </a:lnTo>
                  <a:lnTo>
                    <a:pt x="286069" y="0"/>
                  </a:lnTo>
                  <a:lnTo>
                    <a:pt x="310806" y="4257"/>
                  </a:lnTo>
                  <a:lnTo>
                    <a:pt x="329599" y="13949"/>
                  </a:lnTo>
                  <a:lnTo>
                    <a:pt x="342630" y="29175"/>
                  </a:lnTo>
                  <a:lnTo>
                    <a:pt x="347743" y="38148"/>
                  </a:lnTo>
                  <a:lnTo>
                    <a:pt x="350304" y="60597"/>
                  </a:lnTo>
                  <a:lnTo>
                    <a:pt x="342417" y="118725"/>
                  </a:lnTo>
                  <a:lnTo>
                    <a:pt x="338543" y="163690"/>
                  </a:lnTo>
                  <a:lnTo>
                    <a:pt x="341509" y="174618"/>
                  </a:lnTo>
                  <a:lnTo>
                    <a:pt x="346995" y="183073"/>
                  </a:lnTo>
                  <a:lnTo>
                    <a:pt x="354163" y="189880"/>
                  </a:lnTo>
                  <a:lnTo>
                    <a:pt x="361280" y="193248"/>
                  </a:lnTo>
                  <a:lnTo>
                    <a:pt x="389555" y="19296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8" name="Freeform 277"/>
            <p:cNvSpPr/>
            <p:nvPr/>
          </p:nvSpPr>
          <p:spPr>
            <a:xfrm>
              <a:off x="3544540" y="6644908"/>
              <a:ext cx="150963" cy="306262"/>
            </a:xfrm>
            <a:custGeom>
              <a:avLst/>
              <a:gdLst/>
              <a:ahLst/>
              <a:cxnLst/>
              <a:rect l="0" t="0" r="0" b="0"/>
              <a:pathLst>
                <a:path w="150963" h="306262">
                  <a:moveTo>
                    <a:pt x="35149" y="31344"/>
                  </a:moveTo>
                  <a:lnTo>
                    <a:pt x="35149" y="93821"/>
                  </a:lnTo>
                  <a:lnTo>
                    <a:pt x="35149" y="145781"/>
                  </a:lnTo>
                  <a:lnTo>
                    <a:pt x="32029" y="200562"/>
                  </a:lnTo>
                  <a:lnTo>
                    <a:pt x="20495" y="261692"/>
                  </a:lnTo>
                  <a:lnTo>
                    <a:pt x="10399" y="301585"/>
                  </a:lnTo>
                  <a:lnTo>
                    <a:pt x="6951" y="306261"/>
                  </a:lnTo>
                  <a:lnTo>
                    <a:pt x="3482" y="305870"/>
                  </a:lnTo>
                  <a:lnTo>
                    <a:pt x="0" y="302098"/>
                  </a:lnTo>
                  <a:lnTo>
                    <a:pt x="688" y="263256"/>
                  </a:lnTo>
                  <a:lnTo>
                    <a:pt x="8300" y="212882"/>
                  </a:lnTo>
                  <a:lnTo>
                    <a:pt x="17965" y="160912"/>
                  </a:lnTo>
                  <a:lnTo>
                    <a:pt x="28238" y="108468"/>
                  </a:lnTo>
                  <a:lnTo>
                    <a:pt x="42189" y="55157"/>
                  </a:lnTo>
                  <a:lnTo>
                    <a:pt x="59718" y="122"/>
                  </a:lnTo>
                  <a:lnTo>
                    <a:pt x="62057" y="0"/>
                  </a:lnTo>
                  <a:lnTo>
                    <a:pt x="68930" y="50239"/>
                  </a:lnTo>
                  <a:lnTo>
                    <a:pt x="77913" y="107522"/>
                  </a:lnTo>
                  <a:lnTo>
                    <a:pt x="87984" y="159590"/>
                  </a:lnTo>
                  <a:lnTo>
                    <a:pt x="106534" y="219721"/>
                  </a:lnTo>
                  <a:lnTo>
                    <a:pt x="130834" y="259627"/>
                  </a:lnTo>
                  <a:lnTo>
                    <a:pt x="150962" y="2840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79" name="Freeform 278"/>
            <p:cNvSpPr/>
            <p:nvPr/>
          </p:nvSpPr>
          <p:spPr>
            <a:xfrm>
              <a:off x="3558632" y="6855236"/>
              <a:ext cx="73700" cy="10529"/>
            </a:xfrm>
            <a:custGeom>
              <a:avLst/>
              <a:gdLst/>
              <a:ahLst/>
              <a:cxnLst/>
              <a:rect l="0" t="0" r="0" b="0"/>
              <a:pathLst>
                <a:path w="73700" h="10529">
                  <a:moveTo>
                    <a:pt x="0" y="10528"/>
                  </a:moveTo>
                  <a:lnTo>
                    <a:pt x="47905" y="2195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0" name="Freeform 279"/>
            <p:cNvSpPr/>
            <p:nvPr/>
          </p:nvSpPr>
          <p:spPr>
            <a:xfrm>
              <a:off x="3729866" y="6633875"/>
              <a:ext cx="144622" cy="316118"/>
            </a:xfrm>
            <a:custGeom>
              <a:avLst/>
              <a:gdLst/>
              <a:ahLst/>
              <a:cxnLst/>
              <a:rect l="0" t="0" r="0" b="0"/>
              <a:pathLst>
                <a:path w="144622" h="316118">
                  <a:moveTo>
                    <a:pt x="102507" y="116076"/>
                  </a:moveTo>
                  <a:lnTo>
                    <a:pt x="63989" y="125651"/>
                  </a:lnTo>
                  <a:lnTo>
                    <a:pt x="46003" y="136320"/>
                  </a:lnTo>
                  <a:lnTo>
                    <a:pt x="22724" y="172247"/>
                  </a:lnTo>
                  <a:lnTo>
                    <a:pt x="3472" y="235619"/>
                  </a:lnTo>
                  <a:lnTo>
                    <a:pt x="0" y="265523"/>
                  </a:lnTo>
                  <a:lnTo>
                    <a:pt x="2583" y="276538"/>
                  </a:lnTo>
                  <a:lnTo>
                    <a:pt x="7815" y="285053"/>
                  </a:lnTo>
                  <a:lnTo>
                    <a:pt x="14812" y="291898"/>
                  </a:lnTo>
                  <a:lnTo>
                    <a:pt x="22987" y="292952"/>
                  </a:lnTo>
                  <a:lnTo>
                    <a:pt x="41428" y="284765"/>
                  </a:lnTo>
                  <a:lnTo>
                    <a:pt x="65952" y="254835"/>
                  </a:lnTo>
                  <a:lnTo>
                    <a:pt x="94030" y="195564"/>
                  </a:lnTo>
                  <a:lnTo>
                    <a:pt x="106884" y="148337"/>
                  </a:lnTo>
                  <a:lnTo>
                    <a:pt x="110043" y="86380"/>
                  </a:lnTo>
                  <a:lnTo>
                    <a:pt x="102920" y="32278"/>
                  </a:lnTo>
                  <a:lnTo>
                    <a:pt x="92552" y="5133"/>
                  </a:lnTo>
                  <a:lnTo>
                    <a:pt x="86511" y="0"/>
                  </a:lnTo>
                  <a:lnTo>
                    <a:pt x="80145" y="87"/>
                  </a:lnTo>
                  <a:lnTo>
                    <a:pt x="73561" y="3655"/>
                  </a:lnTo>
                  <a:lnTo>
                    <a:pt x="66245" y="26337"/>
                  </a:lnTo>
                  <a:lnTo>
                    <a:pt x="61549" y="86911"/>
                  </a:lnTo>
                  <a:lnTo>
                    <a:pt x="61791" y="143936"/>
                  </a:lnTo>
                  <a:lnTo>
                    <a:pt x="71891" y="197142"/>
                  </a:lnTo>
                  <a:lnTo>
                    <a:pt x="90936" y="253700"/>
                  </a:lnTo>
                  <a:lnTo>
                    <a:pt x="114676" y="289305"/>
                  </a:lnTo>
                  <a:lnTo>
                    <a:pt x="144621" y="31611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1" name="Freeform 280"/>
            <p:cNvSpPr/>
            <p:nvPr/>
          </p:nvSpPr>
          <p:spPr>
            <a:xfrm>
              <a:off x="3925020" y="6610083"/>
              <a:ext cx="138981" cy="318853"/>
            </a:xfrm>
            <a:custGeom>
              <a:avLst/>
              <a:gdLst/>
              <a:ahLst/>
              <a:cxnLst/>
              <a:rect l="0" t="0" r="0" b="0"/>
              <a:pathLst>
                <a:path w="138981" h="318853">
                  <a:moveTo>
                    <a:pt x="75809" y="160925"/>
                  </a:moveTo>
                  <a:lnTo>
                    <a:pt x="59041" y="172103"/>
                  </a:lnTo>
                  <a:lnTo>
                    <a:pt x="37435" y="201412"/>
                  </a:lnTo>
                  <a:lnTo>
                    <a:pt x="10344" y="259303"/>
                  </a:lnTo>
                  <a:lnTo>
                    <a:pt x="700" y="284196"/>
                  </a:lnTo>
                  <a:lnTo>
                    <a:pt x="0" y="294579"/>
                  </a:lnTo>
                  <a:lnTo>
                    <a:pt x="5461" y="312354"/>
                  </a:lnTo>
                  <a:lnTo>
                    <a:pt x="11362" y="315690"/>
                  </a:lnTo>
                  <a:lnTo>
                    <a:pt x="18807" y="315574"/>
                  </a:lnTo>
                  <a:lnTo>
                    <a:pt x="27279" y="313157"/>
                  </a:lnTo>
                  <a:lnTo>
                    <a:pt x="55970" y="292988"/>
                  </a:lnTo>
                  <a:lnTo>
                    <a:pt x="75520" y="264785"/>
                  </a:lnTo>
                  <a:lnTo>
                    <a:pt x="100042" y="202914"/>
                  </a:lnTo>
                  <a:lnTo>
                    <a:pt x="107112" y="152494"/>
                  </a:lnTo>
                  <a:lnTo>
                    <a:pt x="115441" y="97475"/>
                  </a:lnTo>
                  <a:lnTo>
                    <a:pt x="114068" y="58677"/>
                  </a:lnTo>
                  <a:lnTo>
                    <a:pt x="105933" y="2011"/>
                  </a:lnTo>
                  <a:lnTo>
                    <a:pt x="101741" y="0"/>
                  </a:lnTo>
                  <a:lnTo>
                    <a:pt x="96607" y="999"/>
                  </a:lnTo>
                  <a:lnTo>
                    <a:pt x="87782" y="20826"/>
                  </a:lnTo>
                  <a:lnTo>
                    <a:pt x="79356" y="68331"/>
                  </a:lnTo>
                  <a:lnTo>
                    <a:pt x="76509" y="131196"/>
                  </a:lnTo>
                  <a:lnTo>
                    <a:pt x="77117" y="188674"/>
                  </a:lnTo>
                  <a:lnTo>
                    <a:pt x="87289" y="248208"/>
                  </a:lnTo>
                  <a:lnTo>
                    <a:pt x="96119" y="278097"/>
                  </a:lnTo>
                  <a:lnTo>
                    <a:pt x="111742" y="299179"/>
                  </a:lnTo>
                  <a:lnTo>
                    <a:pt x="124144" y="310109"/>
                  </a:lnTo>
                  <a:lnTo>
                    <a:pt x="138980" y="31885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2" name="Freeform 281"/>
            <p:cNvSpPr/>
            <p:nvPr/>
          </p:nvSpPr>
          <p:spPr>
            <a:xfrm>
              <a:off x="4120605" y="6760480"/>
              <a:ext cx="27624" cy="189513"/>
            </a:xfrm>
            <a:custGeom>
              <a:avLst/>
              <a:gdLst/>
              <a:ahLst/>
              <a:cxnLst/>
              <a:rect l="0" t="0" r="0" b="0"/>
              <a:pathLst>
                <a:path w="27624" h="189513">
                  <a:moveTo>
                    <a:pt x="17095" y="0"/>
                  </a:moveTo>
                  <a:lnTo>
                    <a:pt x="306" y="57384"/>
                  </a:lnTo>
                  <a:lnTo>
                    <a:pt x="0" y="119999"/>
                  </a:lnTo>
                  <a:lnTo>
                    <a:pt x="5988" y="144579"/>
                  </a:lnTo>
                  <a:lnTo>
                    <a:pt x="27623" y="1895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3" name="Freeform 282"/>
            <p:cNvSpPr/>
            <p:nvPr/>
          </p:nvSpPr>
          <p:spPr>
            <a:xfrm>
              <a:off x="4148228" y="6623609"/>
              <a:ext cx="10529" cy="52644"/>
            </a:xfrm>
            <a:custGeom>
              <a:avLst/>
              <a:gdLst/>
              <a:ahLst/>
              <a:cxnLst/>
              <a:rect l="0" t="0" r="0" b="0"/>
              <a:pathLst>
                <a:path w="10529" h="52644">
                  <a:moveTo>
                    <a:pt x="10528" y="0"/>
                  </a:moveTo>
                  <a:lnTo>
                    <a:pt x="0" y="526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4" name="Freeform 283"/>
            <p:cNvSpPr/>
            <p:nvPr/>
          </p:nvSpPr>
          <p:spPr>
            <a:xfrm>
              <a:off x="4274698" y="6560438"/>
              <a:ext cx="10401" cy="400084"/>
            </a:xfrm>
            <a:custGeom>
              <a:avLst/>
              <a:gdLst/>
              <a:ahLst/>
              <a:cxnLst/>
              <a:rect l="0" t="0" r="0" b="0"/>
              <a:pathLst>
                <a:path w="10401" h="400084">
                  <a:moveTo>
                    <a:pt x="10400" y="0"/>
                  </a:moveTo>
                  <a:lnTo>
                    <a:pt x="7281" y="48930"/>
                  </a:lnTo>
                  <a:lnTo>
                    <a:pt x="2067" y="96777"/>
                  </a:lnTo>
                  <a:lnTo>
                    <a:pt x="306" y="159756"/>
                  </a:lnTo>
                  <a:lnTo>
                    <a:pt x="0" y="208642"/>
                  </a:lnTo>
                  <a:lnTo>
                    <a:pt x="1067" y="267987"/>
                  </a:lnTo>
                  <a:lnTo>
                    <a:pt x="8940" y="331214"/>
                  </a:lnTo>
                  <a:lnTo>
                    <a:pt x="10208" y="387779"/>
                  </a:lnTo>
                  <a:lnTo>
                    <a:pt x="10400" y="40008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5" name="Freeform 284"/>
            <p:cNvSpPr/>
            <p:nvPr/>
          </p:nvSpPr>
          <p:spPr>
            <a:xfrm>
              <a:off x="4211399" y="6752282"/>
              <a:ext cx="221100" cy="213717"/>
            </a:xfrm>
            <a:custGeom>
              <a:avLst/>
              <a:gdLst/>
              <a:ahLst/>
              <a:cxnLst/>
              <a:rect l="0" t="0" r="0" b="0"/>
              <a:pathLst>
                <a:path w="221100" h="213717">
                  <a:moveTo>
                    <a:pt x="0" y="29254"/>
                  </a:moveTo>
                  <a:lnTo>
                    <a:pt x="11178" y="18076"/>
                  </a:lnTo>
                  <a:lnTo>
                    <a:pt x="40487" y="5535"/>
                  </a:lnTo>
                  <a:lnTo>
                    <a:pt x="84396" y="0"/>
                  </a:lnTo>
                  <a:lnTo>
                    <a:pt x="111209" y="4945"/>
                  </a:lnTo>
                  <a:lnTo>
                    <a:pt x="123272" y="9538"/>
                  </a:lnTo>
                  <a:lnTo>
                    <a:pt x="131314" y="17280"/>
                  </a:lnTo>
                  <a:lnTo>
                    <a:pt x="140250" y="38360"/>
                  </a:lnTo>
                  <a:lnTo>
                    <a:pt x="145281" y="93304"/>
                  </a:lnTo>
                  <a:lnTo>
                    <a:pt x="154216" y="152780"/>
                  </a:lnTo>
                  <a:lnTo>
                    <a:pt x="159167" y="192066"/>
                  </a:lnTo>
                  <a:lnTo>
                    <a:pt x="168617" y="211190"/>
                  </a:lnTo>
                  <a:lnTo>
                    <a:pt x="175582" y="213716"/>
                  </a:lnTo>
                  <a:lnTo>
                    <a:pt x="183736" y="211890"/>
                  </a:lnTo>
                  <a:lnTo>
                    <a:pt x="199813" y="201673"/>
                  </a:lnTo>
                  <a:lnTo>
                    <a:pt x="221099" y="17665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6" name="Freeform 285"/>
            <p:cNvSpPr/>
            <p:nvPr/>
          </p:nvSpPr>
          <p:spPr>
            <a:xfrm>
              <a:off x="4348269" y="6697309"/>
              <a:ext cx="31587" cy="42114"/>
            </a:xfrm>
            <a:custGeom>
              <a:avLst/>
              <a:gdLst/>
              <a:ahLst/>
              <a:cxnLst/>
              <a:rect l="0" t="0" r="0" b="0"/>
              <a:pathLst>
                <a:path w="31587" h="42114">
                  <a:moveTo>
                    <a:pt x="31586" y="0"/>
                  </a:moveTo>
                  <a:lnTo>
                    <a:pt x="11800" y="22905"/>
                  </a:lnTo>
                  <a:lnTo>
                    <a:pt x="0" y="421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7" name="Freeform 286"/>
            <p:cNvSpPr/>
            <p:nvPr/>
          </p:nvSpPr>
          <p:spPr>
            <a:xfrm>
              <a:off x="4417713" y="6749951"/>
              <a:ext cx="288527" cy="189514"/>
            </a:xfrm>
            <a:custGeom>
              <a:avLst/>
              <a:gdLst/>
              <a:ahLst/>
              <a:cxnLst/>
              <a:rect l="0" t="0" r="0" b="0"/>
              <a:pathLst>
                <a:path w="288527" h="189514">
                  <a:moveTo>
                    <a:pt x="46370" y="0"/>
                  </a:moveTo>
                  <a:lnTo>
                    <a:pt x="18859" y="53875"/>
                  </a:lnTo>
                  <a:lnTo>
                    <a:pt x="4368" y="104359"/>
                  </a:lnTo>
                  <a:lnTo>
                    <a:pt x="0" y="151414"/>
                  </a:lnTo>
                  <a:lnTo>
                    <a:pt x="1418" y="164114"/>
                  </a:lnTo>
                  <a:lnTo>
                    <a:pt x="5874" y="173750"/>
                  </a:lnTo>
                  <a:lnTo>
                    <a:pt x="20183" y="187577"/>
                  </a:lnTo>
                  <a:lnTo>
                    <a:pt x="27742" y="189392"/>
                  </a:lnTo>
                  <a:lnTo>
                    <a:pt x="35121" y="188263"/>
                  </a:lnTo>
                  <a:lnTo>
                    <a:pt x="42380" y="185170"/>
                  </a:lnTo>
                  <a:lnTo>
                    <a:pt x="53566" y="172375"/>
                  </a:lnTo>
                  <a:lnTo>
                    <a:pt x="74007" y="123131"/>
                  </a:lnTo>
                  <a:lnTo>
                    <a:pt x="88397" y="67390"/>
                  </a:lnTo>
                  <a:lnTo>
                    <a:pt x="91936" y="55455"/>
                  </a:lnTo>
                  <a:lnTo>
                    <a:pt x="95464" y="52177"/>
                  </a:lnTo>
                  <a:lnTo>
                    <a:pt x="98986" y="54672"/>
                  </a:lnTo>
                  <a:lnTo>
                    <a:pt x="123186" y="112627"/>
                  </a:lnTo>
                  <a:lnTo>
                    <a:pt x="143172" y="171336"/>
                  </a:lnTo>
                  <a:lnTo>
                    <a:pt x="147169" y="176225"/>
                  </a:lnTo>
                  <a:lnTo>
                    <a:pt x="151004" y="174806"/>
                  </a:lnTo>
                  <a:lnTo>
                    <a:pt x="171154" y="133315"/>
                  </a:lnTo>
                  <a:lnTo>
                    <a:pt x="185249" y="85644"/>
                  </a:lnTo>
                  <a:lnTo>
                    <a:pt x="191598" y="75813"/>
                  </a:lnTo>
                  <a:lnTo>
                    <a:pt x="199341" y="70429"/>
                  </a:lnTo>
                  <a:lnTo>
                    <a:pt x="208012" y="68010"/>
                  </a:lnTo>
                  <a:lnTo>
                    <a:pt x="214963" y="72246"/>
                  </a:lnTo>
                  <a:lnTo>
                    <a:pt x="230334" y="103814"/>
                  </a:lnTo>
                  <a:lnTo>
                    <a:pt x="249652" y="163323"/>
                  </a:lnTo>
                  <a:lnTo>
                    <a:pt x="255591" y="172053"/>
                  </a:lnTo>
                  <a:lnTo>
                    <a:pt x="263060" y="177873"/>
                  </a:lnTo>
                  <a:lnTo>
                    <a:pt x="288526" y="1895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8" name="Freeform 287"/>
            <p:cNvSpPr/>
            <p:nvPr/>
          </p:nvSpPr>
          <p:spPr>
            <a:xfrm>
              <a:off x="4885223" y="6613080"/>
              <a:ext cx="10529" cy="284271"/>
            </a:xfrm>
            <a:custGeom>
              <a:avLst/>
              <a:gdLst/>
              <a:ahLst/>
              <a:cxnLst/>
              <a:rect l="0" t="0" r="0" b="0"/>
              <a:pathLst>
                <a:path w="10529" h="284271">
                  <a:moveTo>
                    <a:pt x="10528" y="0"/>
                  </a:moveTo>
                  <a:lnTo>
                    <a:pt x="10528" y="58618"/>
                  </a:lnTo>
                  <a:lnTo>
                    <a:pt x="10528" y="112791"/>
                  </a:lnTo>
                  <a:lnTo>
                    <a:pt x="10528" y="168553"/>
                  </a:lnTo>
                  <a:lnTo>
                    <a:pt x="10528" y="230217"/>
                  </a:lnTo>
                  <a:lnTo>
                    <a:pt x="2195" y="280748"/>
                  </a:lnTo>
                  <a:lnTo>
                    <a:pt x="0" y="2842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89" name="Freeform 288"/>
            <p:cNvSpPr/>
            <p:nvPr/>
          </p:nvSpPr>
          <p:spPr>
            <a:xfrm>
              <a:off x="4790466" y="6570418"/>
              <a:ext cx="235682" cy="379575"/>
            </a:xfrm>
            <a:custGeom>
              <a:avLst/>
              <a:gdLst/>
              <a:ahLst/>
              <a:cxnLst/>
              <a:rect l="0" t="0" r="0" b="0"/>
              <a:pathLst>
                <a:path w="235682" h="379575">
                  <a:moveTo>
                    <a:pt x="10528" y="21605"/>
                  </a:moveTo>
                  <a:lnTo>
                    <a:pt x="21707" y="4838"/>
                  </a:lnTo>
                  <a:lnTo>
                    <a:pt x="28510" y="1068"/>
                  </a:lnTo>
                  <a:lnTo>
                    <a:pt x="45426" y="0"/>
                  </a:lnTo>
                  <a:lnTo>
                    <a:pt x="98184" y="17251"/>
                  </a:lnTo>
                  <a:lnTo>
                    <a:pt x="126707" y="37603"/>
                  </a:lnTo>
                  <a:lnTo>
                    <a:pt x="184014" y="97820"/>
                  </a:lnTo>
                  <a:lnTo>
                    <a:pt x="222823" y="160086"/>
                  </a:lnTo>
                  <a:lnTo>
                    <a:pt x="234607" y="190539"/>
                  </a:lnTo>
                  <a:lnTo>
                    <a:pt x="235681" y="211330"/>
                  </a:lnTo>
                  <a:lnTo>
                    <a:pt x="226838" y="253274"/>
                  </a:lnTo>
                  <a:lnTo>
                    <a:pt x="206032" y="284830"/>
                  </a:lnTo>
                  <a:lnTo>
                    <a:pt x="142758" y="337462"/>
                  </a:lnTo>
                  <a:lnTo>
                    <a:pt x="93382" y="362807"/>
                  </a:lnTo>
                  <a:lnTo>
                    <a:pt x="29884" y="376263"/>
                  </a:lnTo>
                  <a:lnTo>
                    <a:pt x="0" y="37957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0" name="Freeform 289"/>
            <p:cNvSpPr/>
            <p:nvPr/>
          </p:nvSpPr>
          <p:spPr>
            <a:xfrm>
              <a:off x="5076931" y="6781536"/>
              <a:ext cx="39920" cy="136872"/>
            </a:xfrm>
            <a:custGeom>
              <a:avLst/>
              <a:gdLst/>
              <a:ahLst/>
              <a:cxnLst/>
              <a:rect l="0" t="0" r="0" b="0"/>
              <a:pathLst>
                <a:path w="39920" h="136872">
                  <a:moveTo>
                    <a:pt x="8333" y="0"/>
                  </a:moveTo>
                  <a:lnTo>
                    <a:pt x="0" y="37478"/>
                  </a:lnTo>
                  <a:lnTo>
                    <a:pt x="1574" y="75446"/>
                  </a:lnTo>
                  <a:lnTo>
                    <a:pt x="7669" y="100212"/>
                  </a:lnTo>
                  <a:lnTo>
                    <a:pt x="18176" y="119018"/>
                  </a:lnTo>
                  <a:lnTo>
                    <a:pt x="27526" y="128935"/>
                  </a:lnTo>
                  <a:lnTo>
                    <a:pt x="39919" y="1368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1" name="Freeform 290"/>
            <p:cNvSpPr/>
            <p:nvPr/>
          </p:nvSpPr>
          <p:spPr>
            <a:xfrm>
              <a:off x="5116850" y="6655195"/>
              <a:ext cx="10529" cy="31586"/>
            </a:xfrm>
            <a:custGeom>
              <a:avLst/>
              <a:gdLst/>
              <a:ahLst/>
              <a:cxnLst/>
              <a:rect l="0" t="0" r="0" b="0"/>
              <a:pathLst>
                <a:path w="10529" h="31586">
                  <a:moveTo>
                    <a:pt x="10528" y="0"/>
                  </a:moveTo>
                  <a:lnTo>
                    <a:pt x="0" y="315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2" name="Freeform 291"/>
            <p:cNvSpPr/>
            <p:nvPr/>
          </p:nvSpPr>
          <p:spPr>
            <a:xfrm>
              <a:off x="5175477" y="6728894"/>
              <a:ext cx="120358" cy="178986"/>
            </a:xfrm>
            <a:custGeom>
              <a:avLst/>
              <a:gdLst/>
              <a:ahLst/>
              <a:cxnLst/>
              <a:rect l="0" t="0" r="0" b="0"/>
              <a:pathLst>
                <a:path w="120358" h="178986">
                  <a:moveTo>
                    <a:pt x="57186" y="0"/>
                  </a:moveTo>
                  <a:lnTo>
                    <a:pt x="34309" y="25216"/>
                  </a:lnTo>
                  <a:lnTo>
                    <a:pt x="12247" y="74247"/>
                  </a:lnTo>
                  <a:lnTo>
                    <a:pt x="0" y="130393"/>
                  </a:lnTo>
                  <a:lnTo>
                    <a:pt x="1744" y="155049"/>
                  </a:lnTo>
                  <a:lnTo>
                    <a:pt x="6187" y="161858"/>
                  </a:lnTo>
                  <a:lnTo>
                    <a:pt x="12658" y="165227"/>
                  </a:lnTo>
                  <a:lnTo>
                    <a:pt x="20482" y="166303"/>
                  </a:lnTo>
                  <a:lnTo>
                    <a:pt x="28037" y="163511"/>
                  </a:lnTo>
                  <a:lnTo>
                    <a:pt x="42671" y="151051"/>
                  </a:lnTo>
                  <a:lnTo>
                    <a:pt x="58475" y="124305"/>
                  </a:lnTo>
                  <a:lnTo>
                    <a:pt x="70566" y="88564"/>
                  </a:lnTo>
                  <a:lnTo>
                    <a:pt x="73125" y="85948"/>
                  </a:lnTo>
                  <a:lnTo>
                    <a:pt x="74831" y="90054"/>
                  </a:lnTo>
                  <a:lnTo>
                    <a:pt x="83158" y="133081"/>
                  </a:lnTo>
                  <a:lnTo>
                    <a:pt x="95635" y="153124"/>
                  </a:lnTo>
                  <a:lnTo>
                    <a:pt x="120357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3" name="Freeform 292"/>
            <p:cNvSpPr/>
            <p:nvPr/>
          </p:nvSpPr>
          <p:spPr>
            <a:xfrm>
              <a:off x="5369533" y="6718365"/>
              <a:ext cx="136388" cy="492223"/>
            </a:xfrm>
            <a:custGeom>
              <a:avLst/>
              <a:gdLst/>
              <a:ahLst/>
              <a:cxnLst/>
              <a:rect l="0" t="0" r="0" b="0"/>
              <a:pathLst>
                <a:path w="136388" h="492223">
                  <a:moveTo>
                    <a:pt x="63171" y="0"/>
                  </a:moveTo>
                  <a:lnTo>
                    <a:pt x="40815" y="11179"/>
                  </a:lnTo>
                  <a:lnTo>
                    <a:pt x="26719" y="32264"/>
                  </a:lnTo>
                  <a:lnTo>
                    <a:pt x="8137" y="93461"/>
                  </a:lnTo>
                  <a:lnTo>
                    <a:pt x="8001" y="133367"/>
                  </a:lnTo>
                  <a:lnTo>
                    <a:pt x="13523" y="141554"/>
                  </a:lnTo>
                  <a:lnTo>
                    <a:pt x="21884" y="147012"/>
                  </a:lnTo>
                  <a:lnTo>
                    <a:pt x="32137" y="150651"/>
                  </a:lnTo>
                  <a:lnTo>
                    <a:pt x="41312" y="150737"/>
                  </a:lnTo>
                  <a:lnTo>
                    <a:pt x="57745" y="144593"/>
                  </a:lnTo>
                  <a:lnTo>
                    <a:pt x="72848" y="127824"/>
                  </a:lnTo>
                  <a:lnTo>
                    <a:pt x="91385" y="92076"/>
                  </a:lnTo>
                  <a:lnTo>
                    <a:pt x="101167" y="51848"/>
                  </a:lnTo>
                  <a:lnTo>
                    <a:pt x="103455" y="33573"/>
                  </a:lnTo>
                  <a:lnTo>
                    <a:pt x="104065" y="35250"/>
                  </a:lnTo>
                  <a:lnTo>
                    <a:pt x="113530" y="87484"/>
                  </a:lnTo>
                  <a:lnTo>
                    <a:pt x="122026" y="146674"/>
                  </a:lnTo>
                  <a:lnTo>
                    <a:pt x="126233" y="199957"/>
                  </a:lnTo>
                  <a:lnTo>
                    <a:pt x="134423" y="253707"/>
                  </a:lnTo>
                  <a:lnTo>
                    <a:pt x="136387" y="309038"/>
                  </a:lnTo>
                  <a:lnTo>
                    <a:pt x="128370" y="371094"/>
                  </a:lnTo>
                  <a:lnTo>
                    <a:pt x="112109" y="430624"/>
                  </a:lnTo>
                  <a:lnTo>
                    <a:pt x="82587" y="472406"/>
                  </a:lnTo>
                  <a:lnTo>
                    <a:pt x="67511" y="489159"/>
                  </a:lnTo>
                  <a:lnTo>
                    <a:pt x="59046" y="492222"/>
                  </a:lnTo>
                  <a:lnTo>
                    <a:pt x="49892" y="491925"/>
                  </a:lnTo>
                  <a:lnTo>
                    <a:pt x="31533" y="485355"/>
                  </a:lnTo>
                  <a:lnTo>
                    <a:pt x="0" y="4632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4" name="Freeform 293"/>
            <p:cNvSpPr/>
            <p:nvPr/>
          </p:nvSpPr>
          <p:spPr>
            <a:xfrm>
              <a:off x="5548518" y="6718365"/>
              <a:ext cx="84229" cy="186375"/>
            </a:xfrm>
            <a:custGeom>
              <a:avLst/>
              <a:gdLst/>
              <a:ahLst/>
              <a:cxnLst/>
              <a:rect l="0" t="0" r="0" b="0"/>
              <a:pathLst>
                <a:path w="84229" h="186375">
                  <a:moveTo>
                    <a:pt x="0" y="10529"/>
                  </a:moveTo>
                  <a:lnTo>
                    <a:pt x="7235" y="60962"/>
                  </a:lnTo>
                  <a:lnTo>
                    <a:pt x="10722" y="114769"/>
                  </a:lnTo>
                  <a:lnTo>
                    <a:pt x="18669" y="169290"/>
                  </a:lnTo>
                  <a:lnTo>
                    <a:pt x="19465" y="183050"/>
                  </a:lnTo>
                  <a:lnTo>
                    <a:pt x="18826" y="186374"/>
                  </a:lnTo>
                  <a:lnTo>
                    <a:pt x="14996" y="174470"/>
                  </a:lnTo>
                  <a:lnTo>
                    <a:pt x="11411" y="120338"/>
                  </a:lnTo>
                  <a:lnTo>
                    <a:pt x="13822" y="66492"/>
                  </a:lnTo>
                  <a:lnTo>
                    <a:pt x="20181" y="44760"/>
                  </a:lnTo>
                  <a:lnTo>
                    <a:pt x="30806" y="27303"/>
                  </a:lnTo>
                  <a:lnTo>
                    <a:pt x="46447" y="14864"/>
                  </a:lnTo>
                  <a:lnTo>
                    <a:pt x="842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5" name="Freeform 294"/>
            <p:cNvSpPr/>
            <p:nvPr/>
          </p:nvSpPr>
          <p:spPr>
            <a:xfrm>
              <a:off x="5665697" y="6749951"/>
              <a:ext cx="156563" cy="140342"/>
            </a:xfrm>
            <a:custGeom>
              <a:avLst/>
              <a:gdLst/>
              <a:ahLst/>
              <a:cxnLst/>
              <a:rect l="0" t="0" r="0" b="0"/>
              <a:pathLst>
                <a:path w="156563" h="140342">
                  <a:moveTo>
                    <a:pt x="82862" y="0"/>
                  </a:moveTo>
                  <a:lnTo>
                    <a:pt x="60506" y="0"/>
                  </a:lnTo>
                  <a:lnTo>
                    <a:pt x="51580" y="3509"/>
                  </a:lnTo>
                  <a:lnTo>
                    <a:pt x="35424" y="16768"/>
                  </a:lnTo>
                  <a:lnTo>
                    <a:pt x="18764" y="43962"/>
                  </a:lnTo>
                  <a:lnTo>
                    <a:pt x="829" y="85426"/>
                  </a:lnTo>
                  <a:lnTo>
                    <a:pt x="0" y="111667"/>
                  </a:lnTo>
                  <a:lnTo>
                    <a:pt x="3054" y="123577"/>
                  </a:lnTo>
                  <a:lnTo>
                    <a:pt x="9770" y="131518"/>
                  </a:lnTo>
                  <a:lnTo>
                    <a:pt x="29710" y="140341"/>
                  </a:lnTo>
                  <a:lnTo>
                    <a:pt x="39238" y="139184"/>
                  </a:lnTo>
                  <a:lnTo>
                    <a:pt x="56065" y="128539"/>
                  </a:lnTo>
                  <a:lnTo>
                    <a:pt x="78692" y="108405"/>
                  </a:lnTo>
                  <a:lnTo>
                    <a:pt x="94625" y="76444"/>
                  </a:lnTo>
                  <a:lnTo>
                    <a:pt x="101165" y="37338"/>
                  </a:lnTo>
                  <a:lnTo>
                    <a:pt x="100913" y="33081"/>
                  </a:lnTo>
                  <a:lnTo>
                    <a:pt x="99576" y="34922"/>
                  </a:lnTo>
                  <a:lnTo>
                    <a:pt x="96140" y="49446"/>
                  </a:lnTo>
                  <a:lnTo>
                    <a:pt x="94613" y="71499"/>
                  </a:lnTo>
                  <a:lnTo>
                    <a:pt x="100173" y="93778"/>
                  </a:lnTo>
                  <a:lnTo>
                    <a:pt x="104931" y="104632"/>
                  </a:lnTo>
                  <a:lnTo>
                    <a:pt x="119577" y="119813"/>
                  </a:lnTo>
                  <a:lnTo>
                    <a:pt x="141314" y="131816"/>
                  </a:lnTo>
                  <a:lnTo>
                    <a:pt x="156562" y="1368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296" name="Freeform 295"/>
            <p:cNvSpPr/>
            <p:nvPr/>
          </p:nvSpPr>
          <p:spPr>
            <a:xfrm>
              <a:off x="5867665" y="6719946"/>
              <a:ext cx="247222" cy="187934"/>
            </a:xfrm>
            <a:custGeom>
              <a:avLst/>
              <a:gdLst/>
              <a:ahLst/>
              <a:cxnLst/>
              <a:rect l="0" t="0" r="0" b="0"/>
              <a:pathLst>
                <a:path w="247222" h="187934">
                  <a:moveTo>
                    <a:pt x="7236" y="30005"/>
                  </a:moveTo>
                  <a:lnTo>
                    <a:pt x="0" y="79268"/>
                  </a:lnTo>
                  <a:lnTo>
                    <a:pt x="478" y="140298"/>
                  </a:lnTo>
                  <a:lnTo>
                    <a:pt x="2731" y="152667"/>
                  </a:lnTo>
                  <a:lnTo>
                    <a:pt x="7742" y="158572"/>
                  </a:lnTo>
                  <a:lnTo>
                    <a:pt x="14593" y="160170"/>
                  </a:lnTo>
                  <a:lnTo>
                    <a:pt x="22669" y="158896"/>
                  </a:lnTo>
                  <a:lnTo>
                    <a:pt x="28053" y="153367"/>
                  </a:lnTo>
                  <a:lnTo>
                    <a:pt x="42993" y="92365"/>
                  </a:lnTo>
                  <a:lnTo>
                    <a:pt x="57670" y="43623"/>
                  </a:lnTo>
                  <a:lnTo>
                    <a:pt x="69036" y="25918"/>
                  </a:lnTo>
                  <a:lnTo>
                    <a:pt x="75342" y="23771"/>
                  </a:lnTo>
                  <a:lnTo>
                    <a:pt x="81886" y="25849"/>
                  </a:lnTo>
                  <a:lnTo>
                    <a:pt x="88588" y="30745"/>
                  </a:lnTo>
                  <a:lnTo>
                    <a:pt x="96034" y="51780"/>
                  </a:lnTo>
                  <a:lnTo>
                    <a:pt x="100816" y="112945"/>
                  </a:lnTo>
                  <a:lnTo>
                    <a:pt x="101644" y="158435"/>
                  </a:lnTo>
                  <a:lnTo>
                    <a:pt x="102930" y="161249"/>
                  </a:lnTo>
                  <a:lnTo>
                    <a:pt x="119931" y="103672"/>
                  </a:lnTo>
                  <a:lnTo>
                    <a:pt x="141801" y="41700"/>
                  </a:lnTo>
                  <a:lnTo>
                    <a:pt x="172803" y="2545"/>
                  </a:lnTo>
                  <a:lnTo>
                    <a:pt x="180785" y="0"/>
                  </a:lnTo>
                  <a:lnTo>
                    <a:pt x="199013" y="3411"/>
                  </a:lnTo>
                  <a:lnTo>
                    <a:pt x="206447" y="9937"/>
                  </a:lnTo>
                  <a:lnTo>
                    <a:pt x="222500" y="41476"/>
                  </a:lnTo>
                  <a:lnTo>
                    <a:pt x="238404" y="94055"/>
                  </a:lnTo>
                  <a:lnTo>
                    <a:pt x="247221" y="149502"/>
                  </a:lnTo>
                  <a:lnTo>
                    <a:pt x="245308" y="168122"/>
                  </a:lnTo>
                  <a:lnTo>
                    <a:pt x="238863" y="18793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298" name="Freeform 297"/>
          <p:cNvSpPr/>
          <p:nvPr/>
        </p:nvSpPr>
        <p:spPr>
          <a:xfrm>
            <a:off x="699820" y="7088153"/>
            <a:ext cx="5417238" cy="159249"/>
          </a:xfrm>
          <a:custGeom>
            <a:avLst/>
            <a:gdLst/>
            <a:ahLst/>
            <a:cxnLst/>
            <a:rect l="0" t="0" r="0" b="0"/>
            <a:pathLst>
              <a:path w="5417238" h="159249">
                <a:moveTo>
                  <a:pt x="5589" y="93466"/>
                </a:moveTo>
                <a:lnTo>
                  <a:pt x="0" y="110234"/>
                </a:lnTo>
                <a:lnTo>
                  <a:pt x="693" y="117513"/>
                </a:lnTo>
                <a:lnTo>
                  <a:pt x="7702" y="131840"/>
                </a:lnTo>
                <a:lnTo>
                  <a:pt x="14017" y="134256"/>
                </a:lnTo>
                <a:lnTo>
                  <a:pt x="30392" y="130703"/>
                </a:lnTo>
                <a:lnTo>
                  <a:pt x="59341" y="104369"/>
                </a:lnTo>
                <a:lnTo>
                  <a:pt x="93329" y="57058"/>
                </a:lnTo>
                <a:lnTo>
                  <a:pt x="112435" y="42970"/>
                </a:lnTo>
                <a:lnTo>
                  <a:pt x="121273" y="42255"/>
                </a:lnTo>
                <a:lnTo>
                  <a:pt x="129505" y="45288"/>
                </a:lnTo>
                <a:lnTo>
                  <a:pt x="144891" y="59186"/>
                </a:lnTo>
                <a:lnTo>
                  <a:pt x="189158" y="117425"/>
                </a:lnTo>
                <a:lnTo>
                  <a:pt x="218687" y="144629"/>
                </a:lnTo>
                <a:lnTo>
                  <a:pt x="243409" y="156369"/>
                </a:lnTo>
                <a:lnTo>
                  <a:pt x="269994" y="159248"/>
                </a:lnTo>
                <a:lnTo>
                  <a:pt x="297407" y="155458"/>
                </a:lnTo>
                <a:lnTo>
                  <a:pt x="336809" y="140170"/>
                </a:lnTo>
                <a:lnTo>
                  <a:pt x="391072" y="107184"/>
                </a:lnTo>
                <a:lnTo>
                  <a:pt x="425522" y="86352"/>
                </a:lnTo>
                <a:lnTo>
                  <a:pt x="453489" y="81725"/>
                </a:lnTo>
                <a:lnTo>
                  <a:pt x="507924" y="88288"/>
                </a:lnTo>
                <a:lnTo>
                  <a:pt x="558537" y="109254"/>
                </a:lnTo>
                <a:lnTo>
                  <a:pt x="589136" y="127910"/>
                </a:lnTo>
                <a:lnTo>
                  <a:pt x="650098" y="142168"/>
                </a:lnTo>
                <a:lnTo>
                  <a:pt x="701143" y="141821"/>
                </a:lnTo>
                <a:lnTo>
                  <a:pt x="753311" y="134310"/>
                </a:lnTo>
                <a:lnTo>
                  <a:pt x="812163" y="121291"/>
                </a:lnTo>
                <a:lnTo>
                  <a:pt x="874394" y="92983"/>
                </a:lnTo>
                <a:lnTo>
                  <a:pt x="925658" y="80195"/>
                </a:lnTo>
                <a:lnTo>
                  <a:pt x="989143" y="85169"/>
                </a:lnTo>
                <a:lnTo>
                  <a:pt x="1047350" y="97417"/>
                </a:lnTo>
                <a:lnTo>
                  <a:pt x="1100702" y="111101"/>
                </a:lnTo>
                <a:lnTo>
                  <a:pt x="1145960" y="119228"/>
                </a:lnTo>
                <a:lnTo>
                  <a:pt x="1203239" y="112680"/>
                </a:lnTo>
                <a:lnTo>
                  <a:pt x="1260830" y="103449"/>
                </a:lnTo>
                <a:lnTo>
                  <a:pt x="1312989" y="93304"/>
                </a:lnTo>
                <a:lnTo>
                  <a:pt x="1373153" y="75898"/>
                </a:lnTo>
                <a:lnTo>
                  <a:pt x="1422421" y="61877"/>
                </a:lnTo>
                <a:lnTo>
                  <a:pt x="1470832" y="54471"/>
                </a:lnTo>
                <a:lnTo>
                  <a:pt x="1515981" y="55396"/>
                </a:lnTo>
                <a:lnTo>
                  <a:pt x="1573857" y="71778"/>
                </a:lnTo>
                <a:lnTo>
                  <a:pt x="1628313" y="89139"/>
                </a:lnTo>
                <a:lnTo>
                  <a:pt x="1683135" y="99074"/>
                </a:lnTo>
                <a:lnTo>
                  <a:pt x="1745002" y="102537"/>
                </a:lnTo>
                <a:lnTo>
                  <a:pt x="1790957" y="103347"/>
                </a:lnTo>
                <a:lnTo>
                  <a:pt x="1840510" y="98214"/>
                </a:lnTo>
                <a:lnTo>
                  <a:pt x="1899777" y="89284"/>
                </a:lnTo>
                <a:lnTo>
                  <a:pt x="1942414" y="82638"/>
                </a:lnTo>
                <a:lnTo>
                  <a:pt x="1996521" y="72321"/>
                </a:lnTo>
                <a:lnTo>
                  <a:pt x="2046244" y="58354"/>
                </a:lnTo>
                <a:lnTo>
                  <a:pt x="2101505" y="53427"/>
                </a:lnTo>
                <a:lnTo>
                  <a:pt x="2164152" y="51966"/>
                </a:lnTo>
                <a:lnTo>
                  <a:pt x="2222986" y="59879"/>
                </a:lnTo>
                <a:lnTo>
                  <a:pt x="2280881" y="72707"/>
                </a:lnTo>
                <a:lnTo>
                  <a:pt x="2323533" y="78390"/>
                </a:lnTo>
                <a:lnTo>
                  <a:pt x="2369786" y="80917"/>
                </a:lnTo>
                <a:lnTo>
                  <a:pt x="2417639" y="82040"/>
                </a:lnTo>
                <a:lnTo>
                  <a:pt x="2465033" y="82538"/>
                </a:lnTo>
                <a:lnTo>
                  <a:pt x="2509494" y="82760"/>
                </a:lnTo>
                <a:lnTo>
                  <a:pt x="2562807" y="82885"/>
                </a:lnTo>
                <a:lnTo>
                  <a:pt x="2619018" y="75691"/>
                </a:lnTo>
                <a:lnTo>
                  <a:pt x="2680007" y="72212"/>
                </a:lnTo>
                <a:lnTo>
                  <a:pt x="2740712" y="65463"/>
                </a:lnTo>
                <a:lnTo>
                  <a:pt x="2791714" y="61773"/>
                </a:lnTo>
                <a:lnTo>
                  <a:pt x="2847900" y="54960"/>
                </a:lnTo>
                <a:lnTo>
                  <a:pt x="2897563" y="52422"/>
                </a:lnTo>
                <a:lnTo>
                  <a:pt x="2952182" y="50499"/>
                </a:lnTo>
                <a:lnTo>
                  <a:pt x="3006977" y="43082"/>
                </a:lnTo>
                <a:lnTo>
                  <a:pt x="3054791" y="41493"/>
                </a:lnTo>
                <a:lnTo>
                  <a:pt x="3116531" y="41022"/>
                </a:lnTo>
                <a:lnTo>
                  <a:pt x="3161697" y="40912"/>
                </a:lnTo>
                <a:lnTo>
                  <a:pt x="3205167" y="40863"/>
                </a:lnTo>
                <a:lnTo>
                  <a:pt x="3247884" y="43961"/>
                </a:lnTo>
                <a:lnTo>
                  <a:pt x="3290266" y="48068"/>
                </a:lnTo>
                <a:lnTo>
                  <a:pt x="3353588" y="50379"/>
                </a:lnTo>
                <a:lnTo>
                  <a:pt x="3416803" y="51063"/>
                </a:lnTo>
                <a:lnTo>
                  <a:pt x="3458928" y="51224"/>
                </a:lnTo>
                <a:lnTo>
                  <a:pt x="3504166" y="51295"/>
                </a:lnTo>
                <a:lnTo>
                  <a:pt x="3550398" y="51327"/>
                </a:lnTo>
                <a:lnTo>
                  <a:pt x="3594343" y="51341"/>
                </a:lnTo>
                <a:lnTo>
                  <a:pt x="3637270" y="51347"/>
                </a:lnTo>
                <a:lnTo>
                  <a:pt x="3680915" y="50181"/>
                </a:lnTo>
                <a:lnTo>
                  <a:pt x="3727609" y="45762"/>
                </a:lnTo>
                <a:lnTo>
                  <a:pt x="3772539" y="43018"/>
                </a:lnTo>
                <a:lnTo>
                  <a:pt x="3817074" y="40629"/>
                </a:lnTo>
                <a:lnTo>
                  <a:pt x="3864163" y="35668"/>
                </a:lnTo>
                <a:lnTo>
                  <a:pt x="3909269" y="32683"/>
                </a:lnTo>
                <a:lnTo>
                  <a:pt x="3964765" y="27883"/>
                </a:lnTo>
                <a:lnTo>
                  <a:pt x="4012794" y="22171"/>
                </a:lnTo>
                <a:lnTo>
                  <a:pt x="4071478" y="20479"/>
                </a:lnTo>
                <a:lnTo>
                  <a:pt x="4133320" y="19978"/>
                </a:lnTo>
                <a:lnTo>
                  <a:pt x="4192977" y="22949"/>
                </a:lnTo>
                <a:lnTo>
                  <a:pt x="4247698" y="28119"/>
                </a:lnTo>
                <a:lnTo>
                  <a:pt x="4300957" y="29651"/>
                </a:lnTo>
                <a:lnTo>
                  <a:pt x="4353782" y="33224"/>
                </a:lnTo>
                <a:lnTo>
                  <a:pt x="4403358" y="38572"/>
                </a:lnTo>
                <a:lnTo>
                  <a:pt x="4444564" y="37037"/>
                </a:lnTo>
                <a:lnTo>
                  <a:pt x="4495518" y="31627"/>
                </a:lnTo>
                <a:lnTo>
                  <a:pt x="4551813" y="30558"/>
                </a:lnTo>
                <a:lnTo>
                  <a:pt x="4614926" y="30348"/>
                </a:lnTo>
                <a:lnTo>
                  <a:pt x="4672799" y="30307"/>
                </a:lnTo>
                <a:lnTo>
                  <a:pt x="4720801" y="30299"/>
                </a:lnTo>
                <a:lnTo>
                  <a:pt x="4782187" y="30296"/>
                </a:lnTo>
                <a:lnTo>
                  <a:pt x="4832240" y="30296"/>
                </a:lnTo>
                <a:lnTo>
                  <a:pt x="4882946" y="30296"/>
                </a:lnTo>
                <a:lnTo>
                  <a:pt x="4945714" y="30296"/>
                </a:lnTo>
                <a:lnTo>
                  <a:pt x="5008501" y="30296"/>
                </a:lnTo>
                <a:lnTo>
                  <a:pt x="5067134" y="30296"/>
                </a:lnTo>
                <a:lnTo>
                  <a:pt x="5115541" y="29126"/>
                </a:lnTo>
                <a:lnTo>
                  <a:pt x="5174412" y="21962"/>
                </a:lnTo>
                <a:lnTo>
                  <a:pt x="5236690" y="14611"/>
                </a:lnTo>
                <a:lnTo>
                  <a:pt x="5287962" y="5241"/>
                </a:lnTo>
                <a:lnTo>
                  <a:pt x="5349284" y="0"/>
                </a:lnTo>
                <a:lnTo>
                  <a:pt x="5388784" y="262"/>
                </a:lnTo>
                <a:lnTo>
                  <a:pt x="5417237" y="9238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318" name="Group 317"/>
          <p:cNvGrpSpPr/>
          <p:nvPr/>
        </p:nvGrpSpPr>
        <p:grpSpPr>
          <a:xfrm>
            <a:off x="3790259" y="7381661"/>
            <a:ext cx="2045713" cy="1000208"/>
            <a:chOff x="3790259" y="7381661"/>
            <a:chExt cx="2045713" cy="1000208"/>
          </a:xfrm>
        </p:grpSpPr>
        <p:sp>
          <p:nvSpPr>
            <p:cNvPr id="299" name="Freeform 298"/>
            <p:cNvSpPr/>
            <p:nvPr/>
          </p:nvSpPr>
          <p:spPr>
            <a:xfrm>
              <a:off x="3845097" y="7813329"/>
              <a:ext cx="29391" cy="326385"/>
            </a:xfrm>
            <a:custGeom>
              <a:avLst/>
              <a:gdLst/>
              <a:ahLst/>
              <a:cxnLst/>
              <a:rect l="0" t="0" r="0" b="0"/>
              <a:pathLst>
                <a:path w="29391" h="326385">
                  <a:moveTo>
                    <a:pt x="8333" y="0"/>
                  </a:moveTo>
                  <a:lnTo>
                    <a:pt x="0" y="37478"/>
                  </a:lnTo>
                  <a:lnTo>
                    <a:pt x="3827" y="100080"/>
                  </a:lnTo>
                  <a:lnTo>
                    <a:pt x="6998" y="159505"/>
                  </a:lnTo>
                  <a:lnTo>
                    <a:pt x="13526" y="215977"/>
                  </a:lnTo>
                  <a:lnTo>
                    <a:pt x="22870" y="269754"/>
                  </a:lnTo>
                  <a:lnTo>
                    <a:pt x="29390" y="3263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0" name="Freeform 299"/>
            <p:cNvSpPr/>
            <p:nvPr/>
          </p:nvSpPr>
          <p:spPr>
            <a:xfrm>
              <a:off x="3790259" y="7712032"/>
              <a:ext cx="234505" cy="206583"/>
            </a:xfrm>
            <a:custGeom>
              <a:avLst/>
              <a:gdLst/>
              <a:ahLst/>
              <a:cxnLst/>
              <a:rect l="0" t="0" r="0" b="0"/>
              <a:pathLst>
                <a:path w="234505" h="206583">
                  <a:moveTo>
                    <a:pt x="0" y="48655"/>
                  </a:moveTo>
                  <a:lnTo>
                    <a:pt x="17981" y="24608"/>
                  </a:lnTo>
                  <a:lnTo>
                    <a:pt x="34898" y="10281"/>
                  </a:lnTo>
                  <a:lnTo>
                    <a:pt x="57234" y="2353"/>
                  </a:lnTo>
                  <a:lnTo>
                    <a:pt x="82759" y="0"/>
                  </a:lnTo>
                  <a:lnTo>
                    <a:pt x="145588" y="11038"/>
                  </a:lnTo>
                  <a:lnTo>
                    <a:pt x="184037" y="26460"/>
                  </a:lnTo>
                  <a:lnTo>
                    <a:pt x="213886" y="51437"/>
                  </a:lnTo>
                  <a:lnTo>
                    <a:pt x="231960" y="86653"/>
                  </a:lnTo>
                  <a:lnTo>
                    <a:pt x="234504" y="113117"/>
                  </a:lnTo>
                  <a:lnTo>
                    <a:pt x="233545" y="126725"/>
                  </a:lnTo>
                  <a:lnTo>
                    <a:pt x="223121" y="148083"/>
                  </a:lnTo>
                  <a:lnTo>
                    <a:pt x="187833" y="180859"/>
                  </a:lnTo>
                  <a:lnTo>
                    <a:pt x="151840" y="197141"/>
                  </a:lnTo>
                  <a:lnTo>
                    <a:pt x="90127" y="205338"/>
                  </a:lnTo>
                  <a:lnTo>
                    <a:pt x="63171" y="20658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1" name="Freeform 300"/>
            <p:cNvSpPr/>
            <p:nvPr/>
          </p:nvSpPr>
          <p:spPr>
            <a:xfrm>
              <a:off x="4003024" y="8034428"/>
              <a:ext cx="18863" cy="189514"/>
            </a:xfrm>
            <a:custGeom>
              <a:avLst/>
              <a:gdLst/>
              <a:ahLst/>
              <a:cxnLst/>
              <a:rect l="0" t="0" r="0" b="0"/>
              <a:pathLst>
                <a:path w="18863" h="189514">
                  <a:moveTo>
                    <a:pt x="8333" y="0"/>
                  </a:moveTo>
                  <a:lnTo>
                    <a:pt x="0" y="37477"/>
                  </a:lnTo>
                  <a:lnTo>
                    <a:pt x="1574" y="75445"/>
                  </a:lnTo>
                  <a:lnTo>
                    <a:pt x="6998" y="135785"/>
                  </a:lnTo>
                  <a:lnTo>
                    <a:pt x="18862" y="1895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2" name="Freeform 301"/>
            <p:cNvSpPr/>
            <p:nvPr/>
          </p:nvSpPr>
          <p:spPr>
            <a:xfrm>
              <a:off x="3958715" y="8050616"/>
              <a:ext cx="294799" cy="194383"/>
            </a:xfrm>
            <a:custGeom>
              <a:avLst/>
              <a:gdLst/>
              <a:ahLst/>
              <a:cxnLst/>
              <a:rect l="0" t="0" r="0" b="0"/>
              <a:pathLst>
                <a:path w="294799" h="194383">
                  <a:moveTo>
                    <a:pt x="0" y="89097"/>
                  </a:moveTo>
                  <a:lnTo>
                    <a:pt x="54144" y="89097"/>
                  </a:lnTo>
                  <a:lnTo>
                    <a:pt x="114624" y="83030"/>
                  </a:lnTo>
                  <a:lnTo>
                    <a:pt x="136342" y="85621"/>
                  </a:lnTo>
                  <a:lnTo>
                    <a:pt x="142367" y="90289"/>
                  </a:lnTo>
                  <a:lnTo>
                    <a:pt x="145214" y="96910"/>
                  </a:lnTo>
                  <a:lnTo>
                    <a:pt x="145258" y="113626"/>
                  </a:lnTo>
                  <a:lnTo>
                    <a:pt x="132865" y="172460"/>
                  </a:lnTo>
                  <a:lnTo>
                    <a:pt x="139379" y="188928"/>
                  </a:lnTo>
                  <a:lnTo>
                    <a:pt x="145562" y="191916"/>
                  </a:lnTo>
                  <a:lnTo>
                    <a:pt x="153193" y="191568"/>
                  </a:lnTo>
                  <a:lnTo>
                    <a:pt x="161790" y="188996"/>
                  </a:lnTo>
                  <a:lnTo>
                    <a:pt x="168691" y="182603"/>
                  </a:lnTo>
                  <a:lnTo>
                    <a:pt x="179479" y="163020"/>
                  </a:lnTo>
                  <a:lnTo>
                    <a:pt x="181934" y="141838"/>
                  </a:lnTo>
                  <a:lnTo>
                    <a:pt x="177956" y="119556"/>
                  </a:lnTo>
                  <a:lnTo>
                    <a:pt x="162562" y="83044"/>
                  </a:lnTo>
                  <a:lnTo>
                    <a:pt x="126132" y="32476"/>
                  </a:lnTo>
                  <a:lnTo>
                    <a:pt x="125469" y="13629"/>
                  </a:lnTo>
                  <a:lnTo>
                    <a:pt x="130439" y="7199"/>
                  </a:lnTo>
                  <a:lnTo>
                    <a:pt x="148440" y="56"/>
                  </a:lnTo>
                  <a:lnTo>
                    <a:pt x="168919" y="0"/>
                  </a:lnTo>
                  <a:lnTo>
                    <a:pt x="189718" y="5045"/>
                  </a:lnTo>
                  <a:lnTo>
                    <a:pt x="242182" y="28304"/>
                  </a:lnTo>
                  <a:lnTo>
                    <a:pt x="256985" y="42190"/>
                  </a:lnTo>
                  <a:lnTo>
                    <a:pt x="262570" y="50807"/>
                  </a:lnTo>
                  <a:lnTo>
                    <a:pt x="270431" y="85290"/>
                  </a:lnTo>
                  <a:lnTo>
                    <a:pt x="274256" y="137695"/>
                  </a:lnTo>
                  <a:lnTo>
                    <a:pt x="281952" y="169786"/>
                  </a:lnTo>
                  <a:lnTo>
                    <a:pt x="294798" y="19438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3" name="Freeform 302"/>
            <p:cNvSpPr/>
            <p:nvPr/>
          </p:nvSpPr>
          <p:spPr>
            <a:xfrm>
              <a:off x="4211399" y="8118656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0"/>
                  </a:moveTo>
                  <a:lnTo>
                    <a:pt x="28119" y="16666"/>
                  </a:lnTo>
                  <a:lnTo>
                    <a:pt x="42114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4" name="Freeform 303"/>
            <p:cNvSpPr/>
            <p:nvPr/>
          </p:nvSpPr>
          <p:spPr>
            <a:xfrm>
              <a:off x="4293549" y="8027560"/>
              <a:ext cx="254763" cy="238496"/>
            </a:xfrm>
            <a:custGeom>
              <a:avLst/>
              <a:gdLst/>
              <a:ahLst/>
              <a:cxnLst/>
              <a:rect l="0" t="0" r="0" b="0"/>
              <a:pathLst>
                <a:path w="254763" h="238496">
                  <a:moveTo>
                    <a:pt x="54720" y="101624"/>
                  </a:moveTo>
                  <a:lnTo>
                    <a:pt x="37952" y="107214"/>
                  </a:lnTo>
                  <a:lnTo>
                    <a:pt x="23481" y="119316"/>
                  </a:lnTo>
                  <a:lnTo>
                    <a:pt x="5300" y="145860"/>
                  </a:lnTo>
                  <a:lnTo>
                    <a:pt x="716" y="155681"/>
                  </a:lnTo>
                  <a:lnTo>
                    <a:pt x="0" y="164568"/>
                  </a:lnTo>
                  <a:lnTo>
                    <a:pt x="5444" y="180682"/>
                  </a:lnTo>
                  <a:lnTo>
                    <a:pt x="12511" y="185915"/>
                  </a:lnTo>
                  <a:lnTo>
                    <a:pt x="32841" y="191729"/>
                  </a:lnTo>
                  <a:lnTo>
                    <a:pt x="42473" y="190940"/>
                  </a:lnTo>
                  <a:lnTo>
                    <a:pt x="59416" y="183824"/>
                  </a:lnTo>
                  <a:lnTo>
                    <a:pt x="82107" y="166663"/>
                  </a:lnTo>
                  <a:lnTo>
                    <a:pt x="85847" y="166041"/>
                  </a:lnTo>
                  <a:lnTo>
                    <a:pt x="87170" y="169135"/>
                  </a:lnTo>
                  <a:lnTo>
                    <a:pt x="87859" y="181932"/>
                  </a:lnTo>
                  <a:lnTo>
                    <a:pt x="92065" y="199318"/>
                  </a:lnTo>
                  <a:lnTo>
                    <a:pt x="98334" y="204188"/>
                  </a:lnTo>
                  <a:lnTo>
                    <a:pt x="117778" y="206480"/>
                  </a:lnTo>
                  <a:lnTo>
                    <a:pt x="138898" y="200479"/>
                  </a:lnTo>
                  <a:lnTo>
                    <a:pt x="158813" y="188843"/>
                  </a:lnTo>
                  <a:lnTo>
                    <a:pt x="175463" y="171974"/>
                  </a:lnTo>
                  <a:lnTo>
                    <a:pt x="200920" y="113906"/>
                  </a:lnTo>
                  <a:lnTo>
                    <a:pt x="209173" y="74847"/>
                  </a:lnTo>
                  <a:lnTo>
                    <a:pt x="206372" y="14836"/>
                  </a:lnTo>
                  <a:lnTo>
                    <a:pt x="200275" y="6331"/>
                  </a:lnTo>
                  <a:lnTo>
                    <a:pt x="191531" y="1831"/>
                  </a:lnTo>
                  <a:lnTo>
                    <a:pt x="181022" y="0"/>
                  </a:lnTo>
                  <a:lnTo>
                    <a:pt x="171677" y="3459"/>
                  </a:lnTo>
                  <a:lnTo>
                    <a:pt x="155054" y="19780"/>
                  </a:lnTo>
                  <a:lnTo>
                    <a:pt x="146107" y="48871"/>
                  </a:lnTo>
                  <a:lnTo>
                    <a:pt x="144189" y="101591"/>
                  </a:lnTo>
                  <a:lnTo>
                    <a:pt x="154149" y="151137"/>
                  </a:lnTo>
                  <a:lnTo>
                    <a:pt x="171918" y="189215"/>
                  </a:lnTo>
                  <a:lnTo>
                    <a:pt x="195120" y="215315"/>
                  </a:lnTo>
                  <a:lnTo>
                    <a:pt x="214216" y="228193"/>
                  </a:lnTo>
                  <a:lnTo>
                    <a:pt x="254762" y="23849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5" name="Freeform 304"/>
            <p:cNvSpPr/>
            <p:nvPr/>
          </p:nvSpPr>
          <p:spPr>
            <a:xfrm>
              <a:off x="4716767" y="7960728"/>
              <a:ext cx="63172" cy="1"/>
            </a:xfrm>
            <a:custGeom>
              <a:avLst/>
              <a:gdLst/>
              <a:ahLst/>
              <a:cxnLst/>
              <a:rect l="0" t="0" r="0" b="0"/>
              <a:pathLst>
                <a:path w="63172" h="1">
                  <a:moveTo>
                    <a:pt x="0" y="0"/>
                  </a:move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6" name="Freeform 305"/>
            <p:cNvSpPr/>
            <p:nvPr/>
          </p:nvSpPr>
          <p:spPr>
            <a:xfrm>
              <a:off x="4727295" y="8034428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0"/>
                  </a:moveTo>
                  <a:lnTo>
                    <a:pt x="42114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7" name="Freeform 306"/>
            <p:cNvSpPr/>
            <p:nvPr/>
          </p:nvSpPr>
          <p:spPr>
            <a:xfrm>
              <a:off x="5085264" y="7865972"/>
              <a:ext cx="21058" cy="347441"/>
            </a:xfrm>
            <a:custGeom>
              <a:avLst/>
              <a:gdLst/>
              <a:ahLst/>
              <a:cxnLst/>
              <a:rect l="0" t="0" r="0" b="0"/>
              <a:pathLst>
                <a:path w="21058" h="347441">
                  <a:moveTo>
                    <a:pt x="21057" y="0"/>
                  </a:moveTo>
                  <a:lnTo>
                    <a:pt x="17937" y="60383"/>
                  </a:lnTo>
                  <a:lnTo>
                    <a:pt x="12724" y="118108"/>
                  </a:lnTo>
                  <a:lnTo>
                    <a:pt x="11504" y="160117"/>
                  </a:lnTo>
                  <a:lnTo>
                    <a:pt x="10962" y="206084"/>
                  </a:lnTo>
                  <a:lnTo>
                    <a:pt x="5068" y="255644"/>
                  </a:lnTo>
                  <a:lnTo>
                    <a:pt x="1001" y="309897"/>
                  </a:lnTo>
                  <a:lnTo>
                    <a:pt x="0" y="3474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8" name="Freeform 307"/>
            <p:cNvSpPr/>
            <p:nvPr/>
          </p:nvSpPr>
          <p:spPr>
            <a:xfrm>
              <a:off x="5037084" y="7768724"/>
              <a:ext cx="291362" cy="213062"/>
            </a:xfrm>
            <a:custGeom>
              <a:avLst/>
              <a:gdLst/>
              <a:ahLst/>
              <a:cxnLst/>
              <a:rect l="0" t="0" r="0" b="0"/>
              <a:pathLst>
                <a:path w="291362" h="213062">
                  <a:moveTo>
                    <a:pt x="6066" y="76190"/>
                  </a:moveTo>
                  <a:lnTo>
                    <a:pt x="0" y="43738"/>
                  </a:lnTo>
                  <a:lnTo>
                    <a:pt x="2590" y="23163"/>
                  </a:lnTo>
                  <a:lnTo>
                    <a:pt x="7258" y="15103"/>
                  </a:lnTo>
                  <a:lnTo>
                    <a:pt x="21804" y="3027"/>
                  </a:lnTo>
                  <a:lnTo>
                    <a:pt x="46206" y="0"/>
                  </a:lnTo>
                  <a:lnTo>
                    <a:pt x="73039" y="3724"/>
                  </a:lnTo>
                  <a:lnTo>
                    <a:pt x="132896" y="29905"/>
                  </a:lnTo>
                  <a:lnTo>
                    <a:pt x="195622" y="58802"/>
                  </a:lnTo>
                  <a:lnTo>
                    <a:pt x="234582" y="78648"/>
                  </a:lnTo>
                  <a:lnTo>
                    <a:pt x="270743" y="110342"/>
                  </a:lnTo>
                  <a:lnTo>
                    <a:pt x="290119" y="140121"/>
                  </a:lnTo>
                  <a:lnTo>
                    <a:pt x="291361" y="149227"/>
                  </a:lnTo>
                  <a:lnTo>
                    <a:pt x="286502" y="165583"/>
                  </a:lnTo>
                  <a:lnTo>
                    <a:pt x="273424" y="177532"/>
                  </a:lnTo>
                  <a:lnTo>
                    <a:pt x="253573" y="186742"/>
                  </a:lnTo>
                  <a:lnTo>
                    <a:pt x="208343" y="197334"/>
                  </a:lnTo>
                  <a:lnTo>
                    <a:pt x="154517" y="202163"/>
                  </a:lnTo>
                  <a:lnTo>
                    <a:pt x="103110" y="210562"/>
                  </a:lnTo>
                  <a:lnTo>
                    <a:pt x="69237" y="21306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09" name="Freeform 308"/>
            <p:cNvSpPr/>
            <p:nvPr/>
          </p:nvSpPr>
          <p:spPr>
            <a:xfrm>
              <a:off x="5074735" y="7626938"/>
              <a:ext cx="189514" cy="17936"/>
            </a:xfrm>
            <a:custGeom>
              <a:avLst/>
              <a:gdLst/>
              <a:ahLst/>
              <a:cxnLst/>
              <a:rect l="0" t="0" r="0" b="0"/>
              <a:pathLst>
                <a:path w="189514" h="17936">
                  <a:moveTo>
                    <a:pt x="0" y="17935"/>
                  </a:moveTo>
                  <a:lnTo>
                    <a:pt x="34792" y="3464"/>
                  </a:lnTo>
                  <a:lnTo>
                    <a:pt x="80239" y="0"/>
                  </a:lnTo>
                  <a:lnTo>
                    <a:pt x="129580" y="4692"/>
                  </a:lnTo>
                  <a:lnTo>
                    <a:pt x="189513" y="740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0" name="Freeform 309"/>
            <p:cNvSpPr/>
            <p:nvPr/>
          </p:nvSpPr>
          <p:spPr>
            <a:xfrm>
              <a:off x="5274777" y="7550117"/>
              <a:ext cx="119143" cy="126343"/>
            </a:xfrm>
            <a:custGeom>
              <a:avLst/>
              <a:gdLst/>
              <a:ahLst/>
              <a:cxnLst/>
              <a:rect l="0" t="0" r="0" b="0"/>
              <a:pathLst>
                <a:path w="119143" h="126343">
                  <a:moveTo>
                    <a:pt x="0" y="0"/>
                  </a:moveTo>
                  <a:lnTo>
                    <a:pt x="26386" y="15641"/>
                  </a:lnTo>
                  <a:lnTo>
                    <a:pt x="83312" y="34844"/>
                  </a:lnTo>
                  <a:lnTo>
                    <a:pt x="115542" y="45548"/>
                  </a:lnTo>
                  <a:lnTo>
                    <a:pt x="119142" y="50253"/>
                  </a:lnTo>
                  <a:lnTo>
                    <a:pt x="118032" y="55728"/>
                  </a:lnTo>
                  <a:lnTo>
                    <a:pt x="76723" y="101956"/>
                  </a:lnTo>
                  <a:lnTo>
                    <a:pt x="31585" y="126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1" name="Freeform 310"/>
            <p:cNvSpPr/>
            <p:nvPr/>
          </p:nvSpPr>
          <p:spPr>
            <a:xfrm>
              <a:off x="3821844" y="7455360"/>
              <a:ext cx="200043" cy="21059"/>
            </a:xfrm>
            <a:custGeom>
              <a:avLst/>
              <a:gdLst/>
              <a:ahLst/>
              <a:cxnLst/>
              <a:rect l="0" t="0" r="0" b="0"/>
              <a:pathLst>
                <a:path w="200043" h="21059">
                  <a:moveTo>
                    <a:pt x="0" y="21058"/>
                  </a:moveTo>
                  <a:lnTo>
                    <a:pt x="52051" y="17938"/>
                  </a:lnTo>
                  <a:lnTo>
                    <a:pt x="101990" y="12724"/>
                  </a:lnTo>
                  <a:lnTo>
                    <a:pt x="160786" y="5372"/>
                  </a:lnTo>
                  <a:lnTo>
                    <a:pt x="2000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2" name="Freeform 311"/>
            <p:cNvSpPr/>
            <p:nvPr/>
          </p:nvSpPr>
          <p:spPr>
            <a:xfrm>
              <a:off x="4021886" y="7381661"/>
              <a:ext cx="103715" cy="178985"/>
            </a:xfrm>
            <a:custGeom>
              <a:avLst/>
              <a:gdLst/>
              <a:ahLst/>
              <a:cxnLst/>
              <a:rect l="0" t="0" r="0" b="0"/>
              <a:pathLst>
                <a:path w="103715" h="178985">
                  <a:moveTo>
                    <a:pt x="10528" y="0"/>
                  </a:moveTo>
                  <a:lnTo>
                    <a:pt x="27296" y="11178"/>
                  </a:lnTo>
                  <a:lnTo>
                    <a:pt x="82854" y="22876"/>
                  </a:lnTo>
                  <a:lnTo>
                    <a:pt x="93841" y="25779"/>
                  </a:lnTo>
                  <a:lnTo>
                    <a:pt x="99995" y="31224"/>
                  </a:lnTo>
                  <a:lnTo>
                    <a:pt x="102928" y="38363"/>
                  </a:lnTo>
                  <a:lnTo>
                    <a:pt x="103714" y="46632"/>
                  </a:lnTo>
                  <a:lnTo>
                    <a:pt x="95228" y="65179"/>
                  </a:lnTo>
                  <a:lnTo>
                    <a:pt x="49564" y="123399"/>
                  </a:lnTo>
                  <a:lnTo>
                    <a:pt x="0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3" name="Freeform 312"/>
            <p:cNvSpPr/>
            <p:nvPr/>
          </p:nvSpPr>
          <p:spPr>
            <a:xfrm>
              <a:off x="5411647" y="7708044"/>
              <a:ext cx="52644" cy="84230"/>
            </a:xfrm>
            <a:custGeom>
              <a:avLst/>
              <a:gdLst/>
              <a:ahLst/>
              <a:cxnLst/>
              <a:rect l="0" t="0" r="0" b="0"/>
              <a:pathLst>
                <a:path w="52644" h="84230">
                  <a:moveTo>
                    <a:pt x="52643" y="0"/>
                  </a:moveTo>
                  <a:lnTo>
                    <a:pt x="37002" y="17981"/>
                  </a:lnTo>
                  <a:lnTo>
                    <a:pt x="5427" y="75306"/>
                  </a:lnTo>
                  <a:lnTo>
                    <a:pt x="0" y="842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4" name="Freeform 313"/>
            <p:cNvSpPr/>
            <p:nvPr/>
          </p:nvSpPr>
          <p:spPr>
            <a:xfrm>
              <a:off x="5337948" y="8175328"/>
              <a:ext cx="10530" cy="174955"/>
            </a:xfrm>
            <a:custGeom>
              <a:avLst/>
              <a:gdLst/>
              <a:ahLst/>
              <a:cxnLst/>
              <a:rect l="0" t="0" r="0" b="0"/>
              <a:pathLst>
                <a:path w="10530" h="174955">
                  <a:moveTo>
                    <a:pt x="0" y="17027"/>
                  </a:moveTo>
                  <a:lnTo>
                    <a:pt x="5589" y="259"/>
                  </a:lnTo>
                  <a:lnTo>
                    <a:pt x="6066" y="0"/>
                  </a:lnTo>
                  <a:lnTo>
                    <a:pt x="686" y="59312"/>
                  </a:lnTo>
                  <a:lnTo>
                    <a:pt x="3255" y="117493"/>
                  </a:lnTo>
                  <a:lnTo>
                    <a:pt x="10529" y="1749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5" name="Freeform 314"/>
            <p:cNvSpPr/>
            <p:nvPr/>
          </p:nvSpPr>
          <p:spPr>
            <a:xfrm>
              <a:off x="5295834" y="8165451"/>
              <a:ext cx="294799" cy="205890"/>
            </a:xfrm>
            <a:custGeom>
              <a:avLst/>
              <a:gdLst/>
              <a:ahLst/>
              <a:cxnLst/>
              <a:rect l="0" t="0" r="0" b="0"/>
              <a:pathLst>
                <a:path w="294799" h="205890">
                  <a:moveTo>
                    <a:pt x="0" y="100604"/>
                  </a:moveTo>
                  <a:lnTo>
                    <a:pt x="37478" y="108936"/>
                  </a:lnTo>
                  <a:lnTo>
                    <a:pt x="72326" y="107361"/>
                  </a:lnTo>
                  <a:lnTo>
                    <a:pt x="115542" y="96350"/>
                  </a:lnTo>
                  <a:lnTo>
                    <a:pt x="121481" y="97768"/>
                  </a:lnTo>
                  <a:lnTo>
                    <a:pt x="124271" y="102222"/>
                  </a:lnTo>
                  <a:lnTo>
                    <a:pt x="124252" y="116531"/>
                  </a:lnTo>
                  <a:lnTo>
                    <a:pt x="120004" y="144317"/>
                  </a:lnTo>
                  <a:lnTo>
                    <a:pt x="122745" y="164485"/>
                  </a:lnTo>
                  <a:lnTo>
                    <a:pt x="127453" y="172437"/>
                  </a:lnTo>
                  <a:lnTo>
                    <a:pt x="142044" y="184392"/>
                  </a:lnTo>
                  <a:lnTo>
                    <a:pt x="150848" y="185709"/>
                  </a:lnTo>
                  <a:lnTo>
                    <a:pt x="169988" y="180932"/>
                  </a:lnTo>
                  <a:lnTo>
                    <a:pt x="183955" y="167891"/>
                  </a:lnTo>
                  <a:lnTo>
                    <a:pt x="189317" y="159499"/>
                  </a:lnTo>
                  <a:lnTo>
                    <a:pt x="192155" y="140817"/>
                  </a:lnTo>
                  <a:lnTo>
                    <a:pt x="188347" y="119646"/>
                  </a:lnTo>
                  <a:lnTo>
                    <a:pt x="173050" y="83759"/>
                  </a:lnTo>
                  <a:lnTo>
                    <a:pt x="145650" y="36370"/>
                  </a:lnTo>
                  <a:lnTo>
                    <a:pt x="146233" y="27365"/>
                  </a:lnTo>
                  <a:lnTo>
                    <a:pt x="156239" y="11122"/>
                  </a:lnTo>
                  <a:lnTo>
                    <a:pt x="175504" y="2341"/>
                  </a:lnTo>
                  <a:lnTo>
                    <a:pt x="187193" y="0"/>
                  </a:lnTo>
                  <a:lnTo>
                    <a:pt x="212658" y="3638"/>
                  </a:lnTo>
                  <a:lnTo>
                    <a:pt x="247064" y="18840"/>
                  </a:lnTo>
                  <a:lnTo>
                    <a:pt x="255956" y="25038"/>
                  </a:lnTo>
                  <a:lnTo>
                    <a:pt x="261884" y="35018"/>
                  </a:lnTo>
                  <a:lnTo>
                    <a:pt x="271399" y="89945"/>
                  </a:lnTo>
                  <a:lnTo>
                    <a:pt x="273279" y="146202"/>
                  </a:lnTo>
                  <a:lnTo>
                    <a:pt x="279774" y="168052"/>
                  </a:lnTo>
                  <a:lnTo>
                    <a:pt x="294798" y="20588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6" name="Freeform 315"/>
            <p:cNvSpPr/>
            <p:nvPr/>
          </p:nvSpPr>
          <p:spPr>
            <a:xfrm>
              <a:off x="5537989" y="8276583"/>
              <a:ext cx="42115" cy="21058"/>
            </a:xfrm>
            <a:custGeom>
              <a:avLst/>
              <a:gdLst/>
              <a:ahLst/>
              <a:cxnLst/>
              <a:rect l="0" t="0" r="0" b="0"/>
              <a:pathLst>
                <a:path w="42115" h="21058">
                  <a:moveTo>
                    <a:pt x="0" y="0"/>
                  </a:moveTo>
                  <a:lnTo>
                    <a:pt x="28120" y="16667"/>
                  </a:lnTo>
                  <a:lnTo>
                    <a:pt x="42114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17" name="Freeform 316"/>
            <p:cNvSpPr/>
            <p:nvPr/>
          </p:nvSpPr>
          <p:spPr>
            <a:xfrm>
              <a:off x="5642563" y="8144371"/>
              <a:ext cx="193409" cy="237498"/>
            </a:xfrm>
            <a:custGeom>
              <a:avLst/>
              <a:gdLst/>
              <a:ahLst/>
              <a:cxnLst/>
              <a:rect l="0" t="0" r="0" b="0"/>
              <a:pathLst>
                <a:path w="193409" h="237498">
                  <a:moveTo>
                    <a:pt x="42826" y="121684"/>
                  </a:moveTo>
                  <a:lnTo>
                    <a:pt x="4452" y="150992"/>
                  </a:lnTo>
                  <a:lnTo>
                    <a:pt x="866" y="158770"/>
                  </a:lnTo>
                  <a:lnTo>
                    <a:pt x="0" y="176771"/>
                  </a:lnTo>
                  <a:lnTo>
                    <a:pt x="4917" y="182975"/>
                  </a:lnTo>
                  <a:lnTo>
                    <a:pt x="22858" y="189869"/>
                  </a:lnTo>
                  <a:lnTo>
                    <a:pt x="31853" y="189367"/>
                  </a:lnTo>
                  <a:lnTo>
                    <a:pt x="48088" y="182571"/>
                  </a:lnTo>
                  <a:lnTo>
                    <a:pt x="70380" y="160001"/>
                  </a:lnTo>
                  <a:lnTo>
                    <a:pt x="72894" y="156587"/>
                  </a:lnTo>
                  <a:lnTo>
                    <a:pt x="72230" y="156650"/>
                  </a:lnTo>
                  <a:lnTo>
                    <a:pt x="69447" y="159033"/>
                  </a:lnTo>
                  <a:lnTo>
                    <a:pt x="59942" y="179154"/>
                  </a:lnTo>
                  <a:lnTo>
                    <a:pt x="61255" y="186903"/>
                  </a:lnTo>
                  <a:lnTo>
                    <a:pt x="72073" y="201753"/>
                  </a:lnTo>
                  <a:lnTo>
                    <a:pt x="79872" y="205479"/>
                  </a:lnTo>
                  <a:lnTo>
                    <a:pt x="97895" y="206499"/>
                  </a:lnTo>
                  <a:lnTo>
                    <a:pt x="127772" y="200497"/>
                  </a:lnTo>
                  <a:lnTo>
                    <a:pt x="145310" y="188297"/>
                  </a:lnTo>
                  <a:lnTo>
                    <a:pt x="160904" y="168837"/>
                  </a:lnTo>
                  <a:lnTo>
                    <a:pt x="186859" y="108684"/>
                  </a:lnTo>
                  <a:lnTo>
                    <a:pt x="193408" y="74962"/>
                  </a:lnTo>
                  <a:lnTo>
                    <a:pt x="192419" y="40478"/>
                  </a:lnTo>
                  <a:lnTo>
                    <a:pt x="184961" y="15012"/>
                  </a:lnTo>
                  <a:lnTo>
                    <a:pt x="179696" y="4946"/>
                  </a:lnTo>
                  <a:lnTo>
                    <a:pt x="173847" y="575"/>
                  </a:lnTo>
                  <a:lnTo>
                    <a:pt x="167608" y="0"/>
                  </a:lnTo>
                  <a:lnTo>
                    <a:pt x="161109" y="1957"/>
                  </a:lnTo>
                  <a:lnTo>
                    <a:pt x="147649" y="19729"/>
                  </a:lnTo>
                  <a:lnTo>
                    <a:pt x="136207" y="48294"/>
                  </a:lnTo>
                  <a:lnTo>
                    <a:pt x="130935" y="100328"/>
                  </a:lnTo>
                  <a:lnTo>
                    <a:pt x="139042" y="154251"/>
                  </a:lnTo>
                  <a:lnTo>
                    <a:pt x="151908" y="209615"/>
                  </a:lnTo>
                  <a:lnTo>
                    <a:pt x="158639" y="2374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44" name="Group 343"/>
          <p:cNvGrpSpPr/>
          <p:nvPr/>
        </p:nvGrpSpPr>
        <p:grpSpPr>
          <a:xfrm>
            <a:off x="4233088" y="8571381"/>
            <a:ext cx="3126332" cy="943085"/>
            <a:chOff x="4233088" y="8571381"/>
            <a:chExt cx="3126332" cy="943085"/>
          </a:xfrm>
        </p:grpSpPr>
        <p:sp>
          <p:nvSpPr>
            <p:cNvPr id="319" name="Freeform 318"/>
            <p:cNvSpPr/>
            <p:nvPr/>
          </p:nvSpPr>
          <p:spPr>
            <a:xfrm>
              <a:off x="4233088" y="8747511"/>
              <a:ext cx="204838" cy="376059"/>
            </a:xfrm>
            <a:custGeom>
              <a:avLst/>
              <a:gdLst/>
              <a:ahLst/>
              <a:cxnLst/>
              <a:rect l="0" t="0" r="0" b="0"/>
              <a:pathLst>
                <a:path w="204838" h="376059">
                  <a:moveTo>
                    <a:pt x="83596" y="13383"/>
                  </a:moveTo>
                  <a:lnTo>
                    <a:pt x="66828" y="18972"/>
                  </a:lnTo>
                  <a:lnTo>
                    <a:pt x="52357" y="34194"/>
                  </a:lnTo>
                  <a:lnTo>
                    <a:pt x="34175" y="69072"/>
                  </a:lnTo>
                  <a:lnTo>
                    <a:pt x="17552" y="122780"/>
                  </a:lnTo>
                  <a:lnTo>
                    <a:pt x="2571" y="184114"/>
                  </a:lnTo>
                  <a:lnTo>
                    <a:pt x="0" y="238440"/>
                  </a:lnTo>
                  <a:lnTo>
                    <a:pt x="1832" y="295402"/>
                  </a:lnTo>
                  <a:lnTo>
                    <a:pt x="10601" y="327848"/>
                  </a:lnTo>
                  <a:lnTo>
                    <a:pt x="25417" y="352407"/>
                  </a:lnTo>
                  <a:lnTo>
                    <a:pt x="34282" y="362231"/>
                  </a:lnTo>
                  <a:lnTo>
                    <a:pt x="56609" y="373147"/>
                  </a:lnTo>
                  <a:lnTo>
                    <a:pt x="69114" y="376058"/>
                  </a:lnTo>
                  <a:lnTo>
                    <a:pt x="95487" y="369934"/>
                  </a:lnTo>
                  <a:lnTo>
                    <a:pt x="139367" y="342996"/>
                  </a:lnTo>
                  <a:lnTo>
                    <a:pt x="168751" y="305368"/>
                  </a:lnTo>
                  <a:lnTo>
                    <a:pt x="188506" y="262764"/>
                  </a:lnTo>
                  <a:lnTo>
                    <a:pt x="198425" y="206447"/>
                  </a:lnTo>
                  <a:lnTo>
                    <a:pt x="204837" y="160794"/>
                  </a:lnTo>
                  <a:lnTo>
                    <a:pt x="199198" y="99305"/>
                  </a:lnTo>
                  <a:lnTo>
                    <a:pt x="189176" y="61319"/>
                  </a:lnTo>
                  <a:lnTo>
                    <a:pt x="170685" y="31178"/>
                  </a:lnTo>
                  <a:lnTo>
                    <a:pt x="159203" y="18227"/>
                  </a:lnTo>
                  <a:lnTo>
                    <a:pt x="133966" y="3838"/>
                  </a:lnTo>
                  <a:lnTo>
                    <a:pt x="120686" y="0"/>
                  </a:lnTo>
                  <a:lnTo>
                    <a:pt x="93451" y="1976"/>
                  </a:lnTo>
                  <a:lnTo>
                    <a:pt x="61169" y="13123"/>
                  </a:lnTo>
                  <a:lnTo>
                    <a:pt x="41482" y="239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0" name="Freeform 319"/>
            <p:cNvSpPr/>
            <p:nvPr/>
          </p:nvSpPr>
          <p:spPr>
            <a:xfrm>
              <a:off x="4737823" y="8887236"/>
              <a:ext cx="94758" cy="10530"/>
            </a:xfrm>
            <a:custGeom>
              <a:avLst/>
              <a:gdLst/>
              <a:ahLst/>
              <a:cxnLst/>
              <a:rect l="0" t="0" r="0" b="0"/>
              <a:pathLst>
                <a:path w="94758" h="10530">
                  <a:moveTo>
                    <a:pt x="0" y="0"/>
                  </a:moveTo>
                  <a:lnTo>
                    <a:pt x="58617" y="9065"/>
                  </a:lnTo>
                  <a:lnTo>
                    <a:pt x="94757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1" name="Freeform 320"/>
            <p:cNvSpPr/>
            <p:nvPr/>
          </p:nvSpPr>
          <p:spPr>
            <a:xfrm>
              <a:off x="4737823" y="8992520"/>
              <a:ext cx="94758" cy="10531"/>
            </a:xfrm>
            <a:custGeom>
              <a:avLst/>
              <a:gdLst/>
              <a:ahLst/>
              <a:cxnLst/>
              <a:rect l="0" t="0" r="0" b="0"/>
              <a:pathLst>
                <a:path w="94758" h="10531">
                  <a:moveTo>
                    <a:pt x="0" y="10530"/>
                  </a:moveTo>
                  <a:lnTo>
                    <a:pt x="62093" y="4940"/>
                  </a:lnTo>
                  <a:lnTo>
                    <a:pt x="9475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2" name="Freeform 321"/>
            <p:cNvSpPr/>
            <p:nvPr/>
          </p:nvSpPr>
          <p:spPr>
            <a:xfrm>
              <a:off x="5243191" y="8918821"/>
              <a:ext cx="10473" cy="421141"/>
            </a:xfrm>
            <a:custGeom>
              <a:avLst/>
              <a:gdLst/>
              <a:ahLst/>
              <a:cxnLst/>
              <a:rect l="0" t="0" r="0" b="0"/>
              <a:pathLst>
                <a:path w="10473" h="421141">
                  <a:moveTo>
                    <a:pt x="0" y="0"/>
                  </a:moveTo>
                  <a:lnTo>
                    <a:pt x="3120" y="52051"/>
                  </a:lnTo>
                  <a:lnTo>
                    <a:pt x="8334" y="108229"/>
                  </a:lnTo>
                  <a:lnTo>
                    <a:pt x="9879" y="163089"/>
                  </a:lnTo>
                  <a:lnTo>
                    <a:pt x="10336" y="218339"/>
                  </a:lnTo>
                  <a:lnTo>
                    <a:pt x="10472" y="280332"/>
                  </a:lnTo>
                  <a:lnTo>
                    <a:pt x="4928" y="342504"/>
                  </a:lnTo>
                  <a:lnTo>
                    <a:pt x="650" y="401527"/>
                  </a:lnTo>
                  <a:lnTo>
                    <a:pt x="0" y="4211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3" name="Freeform 322"/>
            <p:cNvSpPr/>
            <p:nvPr/>
          </p:nvSpPr>
          <p:spPr>
            <a:xfrm>
              <a:off x="5180021" y="8805922"/>
              <a:ext cx="181887" cy="249771"/>
            </a:xfrm>
            <a:custGeom>
              <a:avLst/>
              <a:gdLst/>
              <a:ahLst/>
              <a:cxnLst/>
              <a:rect l="0" t="0" r="0" b="0"/>
              <a:pathLst>
                <a:path w="181887" h="249771">
                  <a:moveTo>
                    <a:pt x="0" y="144485"/>
                  </a:moveTo>
                  <a:lnTo>
                    <a:pt x="2339" y="110863"/>
                  </a:lnTo>
                  <a:lnTo>
                    <a:pt x="17980" y="73822"/>
                  </a:lnTo>
                  <a:lnTo>
                    <a:pt x="44322" y="41269"/>
                  </a:lnTo>
                  <a:lnTo>
                    <a:pt x="74353" y="17456"/>
                  </a:lnTo>
                  <a:lnTo>
                    <a:pt x="106648" y="3641"/>
                  </a:lnTo>
                  <a:lnTo>
                    <a:pt x="132017" y="0"/>
                  </a:lnTo>
                  <a:lnTo>
                    <a:pt x="152650" y="4620"/>
                  </a:lnTo>
                  <a:lnTo>
                    <a:pt x="161428" y="9129"/>
                  </a:lnTo>
                  <a:lnTo>
                    <a:pt x="174301" y="23495"/>
                  </a:lnTo>
                  <a:lnTo>
                    <a:pt x="179372" y="32240"/>
                  </a:lnTo>
                  <a:lnTo>
                    <a:pt x="181886" y="54434"/>
                  </a:lnTo>
                  <a:lnTo>
                    <a:pt x="177934" y="79896"/>
                  </a:lnTo>
                  <a:lnTo>
                    <a:pt x="155434" y="142681"/>
                  </a:lnTo>
                  <a:lnTo>
                    <a:pt x="132175" y="177837"/>
                  </a:lnTo>
                  <a:lnTo>
                    <a:pt x="82064" y="239039"/>
                  </a:lnTo>
                  <a:lnTo>
                    <a:pt x="73699" y="2497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4" name="Freeform 323"/>
            <p:cNvSpPr/>
            <p:nvPr/>
          </p:nvSpPr>
          <p:spPr>
            <a:xfrm>
              <a:off x="5369533" y="9192562"/>
              <a:ext cx="42115" cy="200043"/>
            </a:xfrm>
            <a:custGeom>
              <a:avLst/>
              <a:gdLst/>
              <a:ahLst/>
              <a:cxnLst/>
              <a:rect l="0" t="0" r="0" b="0"/>
              <a:pathLst>
                <a:path w="42115" h="200043">
                  <a:moveTo>
                    <a:pt x="42114" y="0"/>
                  </a:moveTo>
                  <a:lnTo>
                    <a:pt x="27643" y="33622"/>
                  </a:lnTo>
                  <a:lnTo>
                    <a:pt x="16335" y="93407"/>
                  </a:lnTo>
                  <a:lnTo>
                    <a:pt x="8174" y="155554"/>
                  </a:lnTo>
                  <a:lnTo>
                    <a:pt x="0" y="2000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5" name="Freeform 324"/>
            <p:cNvSpPr/>
            <p:nvPr/>
          </p:nvSpPr>
          <p:spPr>
            <a:xfrm>
              <a:off x="5485347" y="8855650"/>
              <a:ext cx="21058" cy="126343"/>
            </a:xfrm>
            <a:custGeom>
              <a:avLst/>
              <a:gdLst/>
              <a:ahLst/>
              <a:cxnLst/>
              <a:rect l="0" t="0" r="0" b="0"/>
              <a:pathLst>
                <a:path w="21058" h="126343">
                  <a:moveTo>
                    <a:pt x="21057" y="0"/>
                  </a:moveTo>
                  <a:lnTo>
                    <a:pt x="12723" y="48932"/>
                  </a:lnTo>
                  <a:lnTo>
                    <a:pt x="3582" y="110429"/>
                  </a:lnTo>
                  <a:lnTo>
                    <a:pt x="0" y="126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6" name="Freeform 325"/>
            <p:cNvSpPr/>
            <p:nvPr/>
          </p:nvSpPr>
          <p:spPr>
            <a:xfrm>
              <a:off x="5190549" y="8687195"/>
              <a:ext cx="147400" cy="8334"/>
            </a:xfrm>
            <a:custGeom>
              <a:avLst/>
              <a:gdLst/>
              <a:ahLst/>
              <a:cxnLst/>
              <a:rect l="0" t="0" r="0" b="0"/>
              <a:pathLst>
                <a:path w="147400" h="8334">
                  <a:moveTo>
                    <a:pt x="0" y="0"/>
                  </a:moveTo>
                  <a:lnTo>
                    <a:pt x="37478" y="8333"/>
                  </a:lnTo>
                  <a:lnTo>
                    <a:pt x="72326" y="6758"/>
                  </a:lnTo>
                  <a:lnTo>
                    <a:pt x="135724" y="594"/>
                  </a:lnTo>
                  <a:lnTo>
                    <a:pt x="1473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7" name="Freeform 326"/>
            <p:cNvSpPr/>
            <p:nvPr/>
          </p:nvSpPr>
          <p:spPr>
            <a:xfrm>
              <a:off x="5348477" y="8602967"/>
              <a:ext cx="72691" cy="147399"/>
            </a:xfrm>
            <a:custGeom>
              <a:avLst/>
              <a:gdLst/>
              <a:ahLst/>
              <a:cxnLst/>
              <a:rect l="0" t="0" r="0" b="0"/>
              <a:pathLst>
                <a:path w="72691" h="147399">
                  <a:moveTo>
                    <a:pt x="0" y="0"/>
                  </a:moveTo>
                  <a:lnTo>
                    <a:pt x="34897" y="29308"/>
                  </a:lnTo>
                  <a:lnTo>
                    <a:pt x="64152" y="43909"/>
                  </a:lnTo>
                  <a:lnTo>
                    <a:pt x="69674" y="50329"/>
                  </a:lnTo>
                  <a:lnTo>
                    <a:pt x="72185" y="58119"/>
                  </a:lnTo>
                  <a:lnTo>
                    <a:pt x="72690" y="66822"/>
                  </a:lnTo>
                  <a:lnTo>
                    <a:pt x="62222" y="101427"/>
                  </a:lnTo>
                  <a:lnTo>
                    <a:pt x="31585" y="1473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8" name="Freeform 327"/>
            <p:cNvSpPr/>
            <p:nvPr/>
          </p:nvSpPr>
          <p:spPr>
            <a:xfrm>
              <a:off x="5843316" y="8960935"/>
              <a:ext cx="10529" cy="178986"/>
            </a:xfrm>
            <a:custGeom>
              <a:avLst/>
              <a:gdLst/>
              <a:ahLst/>
              <a:cxnLst/>
              <a:rect l="0" t="0" r="0" b="0"/>
              <a:pathLst>
                <a:path w="10529" h="178986">
                  <a:moveTo>
                    <a:pt x="10528" y="0"/>
                  </a:moveTo>
                  <a:lnTo>
                    <a:pt x="2195" y="37478"/>
                  </a:lnTo>
                  <a:lnTo>
                    <a:pt x="433" y="94491"/>
                  </a:lnTo>
                  <a:lnTo>
                    <a:pt x="85" y="150163"/>
                  </a:lnTo>
                  <a:lnTo>
                    <a:pt x="0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29" name="Freeform 328"/>
            <p:cNvSpPr/>
            <p:nvPr/>
          </p:nvSpPr>
          <p:spPr>
            <a:xfrm>
              <a:off x="5801202" y="9055692"/>
              <a:ext cx="105286" cy="21058"/>
            </a:xfrm>
            <a:custGeom>
              <a:avLst/>
              <a:gdLst/>
              <a:ahLst/>
              <a:cxnLst/>
              <a:rect l="0" t="0" r="0" b="0"/>
              <a:pathLst>
                <a:path w="105286" h="21058">
                  <a:moveTo>
                    <a:pt x="0" y="21057"/>
                  </a:moveTo>
                  <a:lnTo>
                    <a:pt x="61111" y="4268"/>
                  </a:lnTo>
                  <a:lnTo>
                    <a:pt x="1052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0" name="Freeform 329"/>
            <p:cNvSpPr/>
            <p:nvPr/>
          </p:nvSpPr>
          <p:spPr>
            <a:xfrm>
              <a:off x="6148642" y="8918821"/>
              <a:ext cx="21058" cy="389556"/>
            </a:xfrm>
            <a:custGeom>
              <a:avLst/>
              <a:gdLst/>
              <a:ahLst/>
              <a:cxnLst/>
              <a:rect l="0" t="0" r="0" b="0"/>
              <a:pathLst>
                <a:path w="21058" h="389556">
                  <a:moveTo>
                    <a:pt x="21057" y="0"/>
                  </a:moveTo>
                  <a:lnTo>
                    <a:pt x="21057" y="57265"/>
                  </a:lnTo>
                  <a:lnTo>
                    <a:pt x="21057" y="109774"/>
                  </a:lnTo>
                  <a:lnTo>
                    <a:pt x="17938" y="169787"/>
                  </a:lnTo>
                  <a:lnTo>
                    <a:pt x="12724" y="232021"/>
                  </a:lnTo>
                  <a:lnTo>
                    <a:pt x="8060" y="288676"/>
                  </a:lnTo>
                  <a:lnTo>
                    <a:pt x="1593" y="349741"/>
                  </a:lnTo>
                  <a:lnTo>
                    <a:pt x="0" y="3895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1" name="Freeform 330"/>
            <p:cNvSpPr/>
            <p:nvPr/>
          </p:nvSpPr>
          <p:spPr>
            <a:xfrm>
              <a:off x="6106528" y="8823032"/>
              <a:ext cx="202298" cy="201075"/>
            </a:xfrm>
            <a:custGeom>
              <a:avLst/>
              <a:gdLst/>
              <a:ahLst/>
              <a:cxnLst/>
              <a:rect l="0" t="0" r="0" b="0"/>
              <a:pathLst>
                <a:path w="202298" h="201075">
                  <a:moveTo>
                    <a:pt x="0" y="169488"/>
                  </a:moveTo>
                  <a:lnTo>
                    <a:pt x="14655" y="116461"/>
                  </a:lnTo>
                  <a:lnTo>
                    <a:pt x="36604" y="68590"/>
                  </a:lnTo>
                  <a:lnTo>
                    <a:pt x="57769" y="41977"/>
                  </a:lnTo>
                  <a:lnTo>
                    <a:pt x="105960" y="4850"/>
                  </a:lnTo>
                  <a:lnTo>
                    <a:pt x="129762" y="0"/>
                  </a:lnTo>
                  <a:lnTo>
                    <a:pt x="154768" y="2914"/>
                  </a:lnTo>
                  <a:lnTo>
                    <a:pt x="177581" y="12007"/>
                  </a:lnTo>
                  <a:lnTo>
                    <a:pt x="193178" y="30087"/>
                  </a:lnTo>
                  <a:lnTo>
                    <a:pt x="198976" y="41459"/>
                  </a:lnTo>
                  <a:lnTo>
                    <a:pt x="202297" y="69693"/>
                  </a:lnTo>
                  <a:lnTo>
                    <a:pt x="198704" y="99400"/>
                  </a:lnTo>
                  <a:lnTo>
                    <a:pt x="189309" y="124300"/>
                  </a:lnTo>
                  <a:lnTo>
                    <a:pt x="141517" y="181211"/>
                  </a:lnTo>
                  <a:lnTo>
                    <a:pt x="129967" y="192246"/>
                  </a:lnTo>
                  <a:lnTo>
                    <a:pt x="115814" y="20107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2" name="Freeform 331"/>
            <p:cNvSpPr/>
            <p:nvPr/>
          </p:nvSpPr>
          <p:spPr>
            <a:xfrm>
              <a:off x="6237748" y="9183600"/>
              <a:ext cx="86897" cy="228052"/>
            </a:xfrm>
            <a:custGeom>
              <a:avLst/>
              <a:gdLst/>
              <a:ahLst/>
              <a:cxnLst/>
              <a:rect l="0" t="0" r="0" b="0"/>
              <a:pathLst>
                <a:path w="86897" h="228052">
                  <a:moveTo>
                    <a:pt x="37236" y="72134"/>
                  </a:moveTo>
                  <a:lnTo>
                    <a:pt x="31647" y="55366"/>
                  </a:lnTo>
                  <a:lnTo>
                    <a:pt x="35142" y="34655"/>
                  </a:lnTo>
                  <a:lnTo>
                    <a:pt x="39350" y="22582"/>
                  </a:lnTo>
                  <a:lnTo>
                    <a:pt x="53383" y="6047"/>
                  </a:lnTo>
                  <a:lnTo>
                    <a:pt x="62039" y="0"/>
                  </a:lnTo>
                  <a:lnTo>
                    <a:pt x="68979" y="648"/>
                  </a:lnTo>
                  <a:lnTo>
                    <a:pt x="74776" y="5759"/>
                  </a:lnTo>
                  <a:lnTo>
                    <a:pt x="79810" y="13846"/>
                  </a:lnTo>
                  <a:lnTo>
                    <a:pt x="86896" y="53173"/>
                  </a:lnTo>
                  <a:lnTo>
                    <a:pt x="80884" y="104393"/>
                  </a:lnTo>
                  <a:lnTo>
                    <a:pt x="65311" y="165290"/>
                  </a:lnTo>
                  <a:lnTo>
                    <a:pt x="40052" y="217137"/>
                  </a:lnTo>
                  <a:lnTo>
                    <a:pt x="32094" y="223784"/>
                  </a:lnTo>
                  <a:lnTo>
                    <a:pt x="23280" y="227047"/>
                  </a:lnTo>
                  <a:lnTo>
                    <a:pt x="13894" y="228051"/>
                  </a:lnTo>
                  <a:lnTo>
                    <a:pt x="7637" y="224042"/>
                  </a:lnTo>
                  <a:lnTo>
                    <a:pt x="3465" y="216689"/>
                  </a:lnTo>
                  <a:lnTo>
                    <a:pt x="0" y="197211"/>
                  </a:lnTo>
                  <a:lnTo>
                    <a:pt x="2359" y="176857"/>
                  </a:lnTo>
                  <a:lnTo>
                    <a:pt x="6966" y="168855"/>
                  </a:lnTo>
                  <a:lnTo>
                    <a:pt x="21443" y="156845"/>
                  </a:lnTo>
                  <a:lnTo>
                    <a:pt x="29047" y="155514"/>
                  </a:lnTo>
                  <a:lnTo>
                    <a:pt x="36457" y="156967"/>
                  </a:lnTo>
                  <a:lnTo>
                    <a:pt x="43736" y="160274"/>
                  </a:lnTo>
                  <a:lnTo>
                    <a:pt x="54942" y="173308"/>
                  </a:lnTo>
                  <a:lnTo>
                    <a:pt x="68822" y="19847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3" name="Freeform 332"/>
            <p:cNvSpPr/>
            <p:nvPr/>
          </p:nvSpPr>
          <p:spPr>
            <a:xfrm>
              <a:off x="6432911" y="8792480"/>
              <a:ext cx="31587" cy="157928"/>
            </a:xfrm>
            <a:custGeom>
              <a:avLst/>
              <a:gdLst/>
              <a:ahLst/>
              <a:cxnLst/>
              <a:rect l="0" t="0" r="0" b="0"/>
              <a:pathLst>
                <a:path w="31587" h="157928">
                  <a:moveTo>
                    <a:pt x="31586" y="0"/>
                  </a:moveTo>
                  <a:lnTo>
                    <a:pt x="16932" y="58616"/>
                  </a:lnTo>
                  <a:lnTo>
                    <a:pt x="4558" y="117686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4" name="Freeform 333"/>
            <p:cNvSpPr/>
            <p:nvPr/>
          </p:nvSpPr>
          <p:spPr>
            <a:xfrm>
              <a:off x="6159171" y="8697723"/>
              <a:ext cx="115814" cy="10530"/>
            </a:xfrm>
            <a:custGeom>
              <a:avLst/>
              <a:gdLst/>
              <a:ahLst/>
              <a:cxnLst/>
              <a:rect l="0" t="0" r="0" b="0"/>
              <a:pathLst>
                <a:path w="115814" h="10530">
                  <a:moveTo>
                    <a:pt x="0" y="0"/>
                  </a:moveTo>
                  <a:lnTo>
                    <a:pt x="37478" y="8333"/>
                  </a:lnTo>
                  <a:lnTo>
                    <a:pt x="97872" y="10240"/>
                  </a:lnTo>
                  <a:lnTo>
                    <a:pt x="115813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5" name="Freeform 334"/>
            <p:cNvSpPr/>
            <p:nvPr/>
          </p:nvSpPr>
          <p:spPr>
            <a:xfrm>
              <a:off x="6285513" y="8624023"/>
              <a:ext cx="64274" cy="136872"/>
            </a:xfrm>
            <a:custGeom>
              <a:avLst/>
              <a:gdLst/>
              <a:ahLst/>
              <a:cxnLst/>
              <a:rect l="0" t="0" r="0" b="0"/>
              <a:pathLst>
                <a:path w="64274" h="136872">
                  <a:moveTo>
                    <a:pt x="0" y="0"/>
                  </a:moveTo>
                  <a:lnTo>
                    <a:pt x="43963" y="14655"/>
                  </a:lnTo>
                  <a:lnTo>
                    <a:pt x="57754" y="27570"/>
                  </a:lnTo>
                  <a:lnTo>
                    <a:pt x="63069" y="35928"/>
                  </a:lnTo>
                  <a:lnTo>
                    <a:pt x="64273" y="45009"/>
                  </a:lnTo>
                  <a:lnTo>
                    <a:pt x="59371" y="64458"/>
                  </a:lnTo>
                  <a:lnTo>
                    <a:pt x="33742" y="112864"/>
                  </a:lnTo>
                  <a:lnTo>
                    <a:pt x="21057" y="1368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6" name="Freeform 335"/>
            <p:cNvSpPr/>
            <p:nvPr/>
          </p:nvSpPr>
          <p:spPr>
            <a:xfrm>
              <a:off x="6759295" y="8950407"/>
              <a:ext cx="21058" cy="200043"/>
            </a:xfrm>
            <a:custGeom>
              <a:avLst/>
              <a:gdLst/>
              <a:ahLst/>
              <a:cxnLst/>
              <a:rect l="0" t="0" r="0" b="0"/>
              <a:pathLst>
                <a:path w="21058" h="200043">
                  <a:moveTo>
                    <a:pt x="21057" y="0"/>
                  </a:moveTo>
                  <a:lnTo>
                    <a:pt x="11992" y="58617"/>
                  </a:lnTo>
                  <a:lnTo>
                    <a:pt x="9648" y="120026"/>
                  </a:lnTo>
                  <a:lnTo>
                    <a:pt x="2253" y="172191"/>
                  </a:lnTo>
                  <a:lnTo>
                    <a:pt x="0" y="2000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7" name="Freeform 336"/>
            <p:cNvSpPr/>
            <p:nvPr/>
          </p:nvSpPr>
          <p:spPr>
            <a:xfrm>
              <a:off x="6727710" y="9045164"/>
              <a:ext cx="73700" cy="1"/>
            </a:xfrm>
            <a:custGeom>
              <a:avLst/>
              <a:gdLst/>
              <a:ahLst/>
              <a:cxnLst/>
              <a:rect l="0" t="0" r="0" b="0"/>
              <a:pathLst>
                <a:path w="73700" h="1">
                  <a:moveTo>
                    <a:pt x="0" y="0"/>
                  </a:moveTo>
                  <a:lnTo>
                    <a:pt x="47905" y="0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8" name="Freeform 337"/>
            <p:cNvSpPr/>
            <p:nvPr/>
          </p:nvSpPr>
          <p:spPr>
            <a:xfrm>
              <a:off x="7054093" y="8918821"/>
              <a:ext cx="31549" cy="452727"/>
            </a:xfrm>
            <a:custGeom>
              <a:avLst/>
              <a:gdLst/>
              <a:ahLst/>
              <a:cxnLst/>
              <a:rect l="0" t="0" r="0" b="0"/>
              <a:pathLst>
                <a:path w="31549" h="452727">
                  <a:moveTo>
                    <a:pt x="21057" y="0"/>
                  </a:moveTo>
                  <a:lnTo>
                    <a:pt x="29390" y="52051"/>
                  </a:lnTo>
                  <a:lnTo>
                    <a:pt x="30935" y="108229"/>
                  </a:lnTo>
                  <a:lnTo>
                    <a:pt x="31393" y="163089"/>
                  </a:lnTo>
                  <a:lnTo>
                    <a:pt x="31548" y="223548"/>
                  </a:lnTo>
                  <a:lnTo>
                    <a:pt x="24343" y="280551"/>
                  </a:lnTo>
                  <a:lnTo>
                    <a:pt x="18587" y="343110"/>
                  </a:lnTo>
                  <a:lnTo>
                    <a:pt x="6531" y="405597"/>
                  </a:lnTo>
                  <a:lnTo>
                    <a:pt x="0" y="4527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39" name="Freeform 338"/>
            <p:cNvSpPr/>
            <p:nvPr/>
          </p:nvSpPr>
          <p:spPr>
            <a:xfrm>
              <a:off x="7001450" y="8838806"/>
              <a:ext cx="214312" cy="206359"/>
            </a:xfrm>
            <a:custGeom>
              <a:avLst/>
              <a:gdLst/>
              <a:ahLst/>
              <a:cxnLst/>
              <a:rect l="0" t="0" r="0" b="0"/>
              <a:pathLst>
                <a:path w="214312" h="206359">
                  <a:moveTo>
                    <a:pt x="0" y="164244"/>
                  </a:moveTo>
                  <a:lnTo>
                    <a:pt x="0" y="141886"/>
                  </a:lnTo>
                  <a:lnTo>
                    <a:pt x="11179" y="111216"/>
                  </a:lnTo>
                  <a:lnTo>
                    <a:pt x="58564" y="53986"/>
                  </a:lnTo>
                  <a:lnTo>
                    <a:pt x="121922" y="10005"/>
                  </a:lnTo>
                  <a:lnTo>
                    <a:pt x="162208" y="0"/>
                  </a:lnTo>
                  <a:lnTo>
                    <a:pt x="198191" y="2625"/>
                  </a:lnTo>
                  <a:lnTo>
                    <a:pt x="205827" y="9705"/>
                  </a:lnTo>
                  <a:lnTo>
                    <a:pt x="214311" y="33168"/>
                  </a:lnTo>
                  <a:lnTo>
                    <a:pt x="211843" y="59974"/>
                  </a:lnTo>
                  <a:lnTo>
                    <a:pt x="191195" y="109722"/>
                  </a:lnTo>
                  <a:lnTo>
                    <a:pt x="149353" y="172330"/>
                  </a:lnTo>
                  <a:lnTo>
                    <a:pt x="130041" y="196275"/>
                  </a:lnTo>
                  <a:lnTo>
                    <a:pt x="115814" y="2063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0" name="Freeform 339"/>
            <p:cNvSpPr/>
            <p:nvPr/>
          </p:nvSpPr>
          <p:spPr>
            <a:xfrm>
              <a:off x="7148849" y="9228539"/>
              <a:ext cx="100519" cy="285927"/>
            </a:xfrm>
            <a:custGeom>
              <a:avLst/>
              <a:gdLst/>
              <a:ahLst/>
              <a:cxnLst/>
              <a:rect l="0" t="0" r="0" b="0"/>
              <a:pathLst>
                <a:path w="100519" h="285927">
                  <a:moveTo>
                    <a:pt x="10529" y="27195"/>
                  </a:moveTo>
                  <a:lnTo>
                    <a:pt x="16119" y="10427"/>
                  </a:lnTo>
                  <a:lnTo>
                    <a:pt x="22444" y="5488"/>
                  </a:lnTo>
                  <a:lnTo>
                    <a:pt x="41951" y="0"/>
                  </a:lnTo>
                  <a:lnTo>
                    <a:pt x="51364" y="875"/>
                  </a:lnTo>
                  <a:lnTo>
                    <a:pt x="68062" y="8088"/>
                  </a:lnTo>
                  <a:lnTo>
                    <a:pt x="72281" y="15627"/>
                  </a:lnTo>
                  <a:lnTo>
                    <a:pt x="73849" y="36482"/>
                  </a:lnTo>
                  <a:lnTo>
                    <a:pt x="68155" y="74530"/>
                  </a:lnTo>
                  <a:lnTo>
                    <a:pt x="59148" y="95415"/>
                  </a:lnTo>
                  <a:lnTo>
                    <a:pt x="53470" y="104261"/>
                  </a:lnTo>
                  <a:lnTo>
                    <a:pt x="53195" y="108987"/>
                  </a:lnTo>
                  <a:lnTo>
                    <a:pt x="56520" y="110969"/>
                  </a:lnTo>
                  <a:lnTo>
                    <a:pt x="62247" y="111120"/>
                  </a:lnTo>
                  <a:lnTo>
                    <a:pt x="77968" y="120647"/>
                  </a:lnTo>
                  <a:lnTo>
                    <a:pt x="87074" y="128100"/>
                  </a:lnTo>
                  <a:lnTo>
                    <a:pt x="97192" y="151980"/>
                  </a:lnTo>
                  <a:lnTo>
                    <a:pt x="100518" y="180920"/>
                  </a:lnTo>
                  <a:lnTo>
                    <a:pt x="94645" y="222352"/>
                  </a:lnTo>
                  <a:lnTo>
                    <a:pt x="78606" y="256204"/>
                  </a:lnTo>
                  <a:lnTo>
                    <a:pt x="65742" y="273646"/>
                  </a:lnTo>
                  <a:lnTo>
                    <a:pt x="45987" y="282957"/>
                  </a:lnTo>
                  <a:lnTo>
                    <a:pt x="25118" y="285926"/>
                  </a:lnTo>
                  <a:lnTo>
                    <a:pt x="0" y="27987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1" name="Freeform 340"/>
            <p:cNvSpPr/>
            <p:nvPr/>
          </p:nvSpPr>
          <p:spPr>
            <a:xfrm>
              <a:off x="7338362" y="8750365"/>
              <a:ext cx="21058" cy="136872"/>
            </a:xfrm>
            <a:custGeom>
              <a:avLst/>
              <a:gdLst/>
              <a:ahLst/>
              <a:cxnLst/>
              <a:rect l="0" t="0" r="0" b="0"/>
              <a:pathLst>
                <a:path w="21058" h="136872">
                  <a:moveTo>
                    <a:pt x="21057" y="0"/>
                  </a:moveTo>
                  <a:lnTo>
                    <a:pt x="4269" y="55045"/>
                  </a:lnTo>
                  <a:lnTo>
                    <a:pt x="844" y="103334"/>
                  </a:lnTo>
                  <a:lnTo>
                    <a:pt x="0" y="1368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2" name="Freeform 341"/>
            <p:cNvSpPr/>
            <p:nvPr/>
          </p:nvSpPr>
          <p:spPr>
            <a:xfrm>
              <a:off x="7054093" y="8655609"/>
              <a:ext cx="105286" cy="10529"/>
            </a:xfrm>
            <a:custGeom>
              <a:avLst/>
              <a:gdLst/>
              <a:ahLst/>
              <a:cxnLst/>
              <a:rect l="0" t="0" r="0" b="0"/>
              <a:pathLst>
                <a:path w="105286" h="10529">
                  <a:moveTo>
                    <a:pt x="0" y="0"/>
                  </a:moveTo>
                  <a:lnTo>
                    <a:pt x="37478" y="8333"/>
                  </a:lnTo>
                  <a:lnTo>
                    <a:pt x="72327" y="9878"/>
                  </a:lnTo>
                  <a:lnTo>
                    <a:pt x="105285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3" name="Freeform 342"/>
            <p:cNvSpPr/>
            <p:nvPr/>
          </p:nvSpPr>
          <p:spPr>
            <a:xfrm>
              <a:off x="7180435" y="8571381"/>
              <a:ext cx="61270" cy="157929"/>
            </a:xfrm>
            <a:custGeom>
              <a:avLst/>
              <a:gdLst/>
              <a:ahLst/>
              <a:cxnLst/>
              <a:rect l="0" t="0" r="0" b="0"/>
              <a:pathLst>
                <a:path w="61270" h="157929">
                  <a:moveTo>
                    <a:pt x="0" y="0"/>
                  </a:moveTo>
                  <a:lnTo>
                    <a:pt x="58563" y="49498"/>
                  </a:lnTo>
                  <a:lnTo>
                    <a:pt x="61269" y="57565"/>
                  </a:lnTo>
                  <a:lnTo>
                    <a:pt x="58036" y="75887"/>
                  </a:lnTo>
                  <a:lnTo>
                    <a:pt x="23808" y="137063"/>
                  </a:lnTo>
                  <a:lnTo>
                    <a:pt x="10529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64" name="Group 363"/>
          <p:cNvGrpSpPr/>
          <p:nvPr/>
        </p:nvGrpSpPr>
        <p:grpSpPr>
          <a:xfrm>
            <a:off x="2442611" y="12043613"/>
            <a:ext cx="2400499" cy="1284478"/>
            <a:chOff x="2442611" y="12043613"/>
            <a:chExt cx="2400499" cy="1284478"/>
          </a:xfrm>
        </p:grpSpPr>
        <p:sp>
          <p:nvSpPr>
            <p:cNvPr id="345" name="Freeform 344"/>
            <p:cNvSpPr/>
            <p:nvPr/>
          </p:nvSpPr>
          <p:spPr>
            <a:xfrm>
              <a:off x="2442611" y="13307034"/>
              <a:ext cx="10529" cy="21057"/>
            </a:xfrm>
            <a:custGeom>
              <a:avLst/>
              <a:gdLst/>
              <a:ahLst/>
              <a:cxnLst/>
              <a:rect l="0" t="0" r="0" b="0"/>
              <a:pathLst>
                <a:path w="10529" h="21057">
                  <a:moveTo>
                    <a:pt x="0" y="0"/>
                  </a:moveTo>
                  <a:lnTo>
                    <a:pt x="10528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6" name="Freeform 345"/>
            <p:cNvSpPr/>
            <p:nvPr/>
          </p:nvSpPr>
          <p:spPr>
            <a:xfrm>
              <a:off x="2811108" y="13296506"/>
              <a:ext cx="1" cy="10529"/>
            </a:xfrm>
            <a:custGeom>
              <a:avLst/>
              <a:gdLst/>
              <a:ahLst/>
              <a:cxnLst/>
              <a:rect l="0" t="0" r="0" b="0"/>
              <a:pathLst>
                <a:path w="1" h="10529">
                  <a:moveTo>
                    <a:pt x="0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7" name="Freeform 346"/>
            <p:cNvSpPr/>
            <p:nvPr/>
          </p:nvSpPr>
          <p:spPr>
            <a:xfrm>
              <a:off x="3169077" y="13307034"/>
              <a:ext cx="52644" cy="21057"/>
            </a:xfrm>
            <a:custGeom>
              <a:avLst/>
              <a:gdLst/>
              <a:ahLst/>
              <a:cxnLst/>
              <a:rect l="0" t="0" r="0" b="0"/>
              <a:pathLst>
                <a:path w="52644" h="21057">
                  <a:moveTo>
                    <a:pt x="0" y="0"/>
                  </a:moveTo>
                  <a:lnTo>
                    <a:pt x="52643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8" name="Freeform 347"/>
            <p:cNvSpPr/>
            <p:nvPr/>
          </p:nvSpPr>
          <p:spPr>
            <a:xfrm>
              <a:off x="3463875" y="13285976"/>
              <a:ext cx="84229" cy="1"/>
            </a:xfrm>
            <a:custGeom>
              <a:avLst/>
              <a:gdLst/>
              <a:ahLst/>
              <a:cxnLst/>
              <a:rect l="0" t="0" r="0" b="0"/>
              <a:pathLst>
                <a:path w="84229" h="1">
                  <a:moveTo>
                    <a:pt x="0" y="0"/>
                  </a:moveTo>
                  <a:lnTo>
                    <a:pt x="58617" y="0"/>
                  </a:lnTo>
                  <a:lnTo>
                    <a:pt x="842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9" name="Freeform 348"/>
            <p:cNvSpPr/>
            <p:nvPr/>
          </p:nvSpPr>
          <p:spPr>
            <a:xfrm>
              <a:off x="3927129" y="13296506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0" name="Freeform 349"/>
            <p:cNvSpPr/>
            <p:nvPr/>
          </p:nvSpPr>
          <p:spPr>
            <a:xfrm>
              <a:off x="4264041" y="13254390"/>
              <a:ext cx="42115" cy="10531"/>
            </a:xfrm>
            <a:custGeom>
              <a:avLst/>
              <a:gdLst/>
              <a:ahLst/>
              <a:cxnLst/>
              <a:rect l="0" t="0" r="0" b="0"/>
              <a:pathLst>
                <a:path w="42115" h="10531">
                  <a:moveTo>
                    <a:pt x="0" y="0"/>
                  </a:moveTo>
                  <a:lnTo>
                    <a:pt x="42114" y="1053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1" name="Freeform 350"/>
            <p:cNvSpPr/>
            <p:nvPr/>
          </p:nvSpPr>
          <p:spPr>
            <a:xfrm>
              <a:off x="4748352" y="13233334"/>
              <a:ext cx="94758" cy="10529"/>
            </a:xfrm>
            <a:custGeom>
              <a:avLst/>
              <a:gdLst/>
              <a:ahLst/>
              <a:cxnLst/>
              <a:rect l="0" t="0" r="0" b="0"/>
              <a:pathLst>
                <a:path w="94758" h="10529">
                  <a:moveTo>
                    <a:pt x="0" y="0"/>
                  </a:moveTo>
                  <a:lnTo>
                    <a:pt x="27556" y="7236"/>
                  </a:lnTo>
                  <a:lnTo>
                    <a:pt x="74420" y="9879"/>
                  </a:lnTo>
                  <a:lnTo>
                    <a:pt x="94757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2" name="Freeform 351"/>
            <p:cNvSpPr/>
            <p:nvPr/>
          </p:nvSpPr>
          <p:spPr>
            <a:xfrm>
              <a:off x="3274362" y="12127842"/>
              <a:ext cx="1179193" cy="1094964"/>
            </a:xfrm>
            <a:custGeom>
              <a:avLst/>
              <a:gdLst/>
              <a:ahLst/>
              <a:cxnLst/>
              <a:rect l="0" t="0" r="0" b="0"/>
              <a:pathLst>
                <a:path w="1179193" h="1094964">
                  <a:moveTo>
                    <a:pt x="0" y="1094963"/>
                  </a:moveTo>
                  <a:lnTo>
                    <a:pt x="49498" y="1036400"/>
                  </a:lnTo>
                  <a:lnTo>
                    <a:pt x="107841" y="978998"/>
                  </a:lnTo>
                  <a:lnTo>
                    <a:pt x="166205" y="918370"/>
                  </a:lnTo>
                  <a:lnTo>
                    <a:pt x="224520" y="859920"/>
                  </a:lnTo>
                  <a:lnTo>
                    <a:pt x="287777" y="796659"/>
                  </a:lnTo>
                  <a:lnTo>
                    <a:pt x="349521" y="740505"/>
                  </a:lnTo>
                  <a:lnTo>
                    <a:pt x="410419" y="684352"/>
                  </a:lnTo>
                  <a:lnTo>
                    <a:pt x="468798" y="635220"/>
                  </a:lnTo>
                  <a:lnTo>
                    <a:pt x="520490" y="578851"/>
                  </a:lnTo>
                  <a:lnTo>
                    <a:pt x="581532" y="518285"/>
                  </a:lnTo>
                  <a:lnTo>
                    <a:pt x="643846" y="461313"/>
                  </a:lnTo>
                  <a:lnTo>
                    <a:pt x="705198" y="400280"/>
                  </a:lnTo>
                  <a:lnTo>
                    <a:pt x="763595" y="350961"/>
                  </a:lnTo>
                  <a:lnTo>
                    <a:pt x="821353" y="292265"/>
                  </a:lnTo>
                  <a:lnTo>
                    <a:pt x="880753" y="235174"/>
                  </a:lnTo>
                  <a:lnTo>
                    <a:pt x="934165" y="187436"/>
                  </a:lnTo>
                  <a:lnTo>
                    <a:pt x="996480" y="135224"/>
                  </a:lnTo>
                  <a:lnTo>
                    <a:pt x="1057462" y="88209"/>
                  </a:lnTo>
                  <a:lnTo>
                    <a:pt x="1119584" y="38632"/>
                  </a:lnTo>
                  <a:lnTo>
                    <a:pt x="117919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3" name="Freeform 352"/>
            <p:cNvSpPr/>
            <p:nvPr/>
          </p:nvSpPr>
          <p:spPr>
            <a:xfrm>
              <a:off x="4358798" y="12043613"/>
              <a:ext cx="165157" cy="200043"/>
            </a:xfrm>
            <a:custGeom>
              <a:avLst/>
              <a:gdLst/>
              <a:ahLst/>
              <a:cxnLst/>
              <a:rect l="0" t="0" r="0" b="0"/>
              <a:pathLst>
                <a:path w="165157" h="200043">
                  <a:moveTo>
                    <a:pt x="0" y="0"/>
                  </a:moveTo>
                  <a:lnTo>
                    <a:pt x="11178" y="11180"/>
                  </a:lnTo>
                  <a:lnTo>
                    <a:pt x="17980" y="13302"/>
                  </a:lnTo>
                  <a:lnTo>
                    <a:pt x="45491" y="10701"/>
                  </a:lnTo>
                  <a:lnTo>
                    <a:pt x="96116" y="2461"/>
                  </a:lnTo>
                  <a:lnTo>
                    <a:pt x="151177" y="487"/>
                  </a:lnTo>
                  <a:lnTo>
                    <a:pt x="159276" y="5004"/>
                  </a:lnTo>
                  <a:lnTo>
                    <a:pt x="163506" y="12696"/>
                  </a:lnTo>
                  <a:lnTo>
                    <a:pt x="165156" y="22502"/>
                  </a:lnTo>
                  <a:lnTo>
                    <a:pt x="160750" y="42756"/>
                  </a:lnTo>
                  <a:lnTo>
                    <a:pt x="140751" y="102077"/>
                  </a:lnTo>
                  <a:lnTo>
                    <a:pt x="129535" y="153006"/>
                  </a:lnTo>
                  <a:lnTo>
                    <a:pt x="126342" y="2000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4" name="Freeform 353"/>
            <p:cNvSpPr/>
            <p:nvPr/>
          </p:nvSpPr>
          <p:spPr>
            <a:xfrm>
              <a:off x="3642860" y="13015357"/>
              <a:ext cx="104864" cy="186393"/>
            </a:xfrm>
            <a:custGeom>
              <a:avLst/>
              <a:gdLst/>
              <a:ahLst/>
              <a:cxnLst/>
              <a:rect l="0" t="0" r="0" b="0"/>
              <a:pathLst>
                <a:path w="104864" h="186393">
                  <a:moveTo>
                    <a:pt x="10528" y="17935"/>
                  </a:moveTo>
                  <a:lnTo>
                    <a:pt x="21707" y="6758"/>
                  </a:lnTo>
                  <a:lnTo>
                    <a:pt x="39673" y="1268"/>
                  </a:lnTo>
                  <a:lnTo>
                    <a:pt x="62086" y="0"/>
                  </a:lnTo>
                  <a:lnTo>
                    <a:pt x="83746" y="3335"/>
                  </a:lnTo>
                  <a:lnTo>
                    <a:pt x="89755" y="9372"/>
                  </a:lnTo>
                  <a:lnTo>
                    <a:pt x="92592" y="18075"/>
                  </a:lnTo>
                  <a:lnTo>
                    <a:pt x="93314" y="28558"/>
                  </a:lnTo>
                  <a:lnTo>
                    <a:pt x="87876" y="46444"/>
                  </a:lnTo>
                  <a:lnTo>
                    <a:pt x="65321" y="76989"/>
                  </a:lnTo>
                  <a:lnTo>
                    <a:pt x="64604" y="83041"/>
                  </a:lnTo>
                  <a:lnTo>
                    <a:pt x="67636" y="88246"/>
                  </a:lnTo>
                  <a:lnTo>
                    <a:pt x="80363" y="97148"/>
                  </a:lnTo>
                  <a:lnTo>
                    <a:pt x="97718" y="105004"/>
                  </a:lnTo>
                  <a:lnTo>
                    <a:pt x="102580" y="111077"/>
                  </a:lnTo>
                  <a:lnTo>
                    <a:pt x="104651" y="118633"/>
                  </a:lnTo>
                  <a:lnTo>
                    <a:pt x="104863" y="127181"/>
                  </a:lnTo>
                  <a:lnTo>
                    <a:pt x="98858" y="142917"/>
                  </a:lnTo>
                  <a:lnTo>
                    <a:pt x="93981" y="150389"/>
                  </a:lnTo>
                  <a:lnTo>
                    <a:pt x="79204" y="161812"/>
                  </a:lnTo>
                  <a:lnTo>
                    <a:pt x="32093" y="181248"/>
                  </a:lnTo>
                  <a:lnTo>
                    <a:pt x="0" y="18639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5" name="Freeform 354"/>
            <p:cNvSpPr/>
            <p:nvPr/>
          </p:nvSpPr>
          <p:spPr>
            <a:xfrm>
              <a:off x="3832373" y="13012235"/>
              <a:ext cx="52643" cy="21058"/>
            </a:xfrm>
            <a:custGeom>
              <a:avLst/>
              <a:gdLst/>
              <a:ahLst/>
              <a:cxnLst/>
              <a:rect l="0" t="0" r="0" b="0"/>
              <a:pathLst>
                <a:path w="52643" h="21058">
                  <a:moveTo>
                    <a:pt x="0" y="21057"/>
                  </a:move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6" name="Freeform 355"/>
            <p:cNvSpPr/>
            <p:nvPr/>
          </p:nvSpPr>
          <p:spPr>
            <a:xfrm>
              <a:off x="3821844" y="13022764"/>
              <a:ext cx="71849" cy="157928"/>
            </a:xfrm>
            <a:custGeom>
              <a:avLst/>
              <a:gdLst/>
              <a:ahLst/>
              <a:cxnLst/>
              <a:rect l="0" t="0" r="0" b="0"/>
              <a:pathLst>
                <a:path w="71849" h="157928">
                  <a:moveTo>
                    <a:pt x="31586" y="0"/>
                  </a:moveTo>
                  <a:lnTo>
                    <a:pt x="20407" y="11178"/>
                  </a:lnTo>
                  <a:lnTo>
                    <a:pt x="14919" y="29144"/>
                  </a:lnTo>
                  <a:lnTo>
                    <a:pt x="13456" y="40486"/>
                  </a:lnTo>
                  <a:lnTo>
                    <a:pt x="18068" y="59328"/>
                  </a:lnTo>
                  <a:lnTo>
                    <a:pt x="22574" y="67629"/>
                  </a:lnTo>
                  <a:lnTo>
                    <a:pt x="36939" y="79971"/>
                  </a:lnTo>
                  <a:lnTo>
                    <a:pt x="69168" y="103014"/>
                  </a:lnTo>
                  <a:lnTo>
                    <a:pt x="71848" y="110790"/>
                  </a:lnTo>
                  <a:lnTo>
                    <a:pt x="68587" y="128789"/>
                  </a:lnTo>
                  <a:lnTo>
                    <a:pt x="63273" y="136163"/>
                  </a:lnTo>
                  <a:lnTo>
                    <a:pt x="48008" y="147473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7" name="Freeform 356"/>
            <p:cNvSpPr/>
            <p:nvPr/>
          </p:nvSpPr>
          <p:spPr>
            <a:xfrm>
              <a:off x="3944273" y="12959593"/>
              <a:ext cx="88620" cy="80520"/>
            </a:xfrm>
            <a:custGeom>
              <a:avLst/>
              <a:gdLst/>
              <a:ahLst/>
              <a:cxnLst/>
              <a:rect l="0" t="0" r="0" b="0"/>
              <a:pathLst>
                <a:path w="88620" h="80520">
                  <a:moveTo>
                    <a:pt x="24970" y="0"/>
                  </a:moveTo>
                  <a:lnTo>
                    <a:pt x="9329" y="17980"/>
                  </a:lnTo>
                  <a:lnTo>
                    <a:pt x="1251" y="34897"/>
                  </a:lnTo>
                  <a:lnTo>
                    <a:pt x="0" y="57234"/>
                  </a:lnTo>
                  <a:lnTo>
                    <a:pt x="1304" y="69741"/>
                  </a:lnTo>
                  <a:lnTo>
                    <a:pt x="8023" y="76910"/>
                  </a:lnTo>
                  <a:lnTo>
                    <a:pt x="18351" y="80519"/>
                  </a:lnTo>
                  <a:lnTo>
                    <a:pt x="54594" y="80009"/>
                  </a:lnTo>
                  <a:lnTo>
                    <a:pt x="65777" y="77905"/>
                  </a:lnTo>
                  <a:lnTo>
                    <a:pt x="74401" y="72994"/>
                  </a:lnTo>
                  <a:lnTo>
                    <a:pt x="87104" y="58178"/>
                  </a:lnTo>
                  <a:lnTo>
                    <a:pt x="88619" y="50484"/>
                  </a:lnTo>
                  <a:lnTo>
                    <a:pt x="87290" y="43014"/>
                  </a:lnTo>
                  <a:lnTo>
                    <a:pt x="77613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8" name="Freeform 357"/>
            <p:cNvSpPr/>
            <p:nvPr/>
          </p:nvSpPr>
          <p:spPr>
            <a:xfrm>
              <a:off x="4254163" y="12654267"/>
              <a:ext cx="9879" cy="178985"/>
            </a:xfrm>
            <a:custGeom>
              <a:avLst/>
              <a:gdLst/>
              <a:ahLst/>
              <a:cxnLst/>
              <a:rect l="0" t="0" r="0" b="0"/>
              <a:pathLst>
                <a:path w="9879" h="178985">
                  <a:moveTo>
                    <a:pt x="9878" y="0"/>
                  </a:moveTo>
                  <a:lnTo>
                    <a:pt x="2643" y="27555"/>
                  </a:lnTo>
                  <a:lnTo>
                    <a:pt x="0" y="86897"/>
                  </a:lnTo>
                  <a:lnTo>
                    <a:pt x="5067" y="143766"/>
                  </a:lnTo>
                  <a:lnTo>
                    <a:pt x="9878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59" name="Freeform 358"/>
            <p:cNvSpPr/>
            <p:nvPr/>
          </p:nvSpPr>
          <p:spPr>
            <a:xfrm>
              <a:off x="4232455" y="12616543"/>
              <a:ext cx="148085" cy="111424"/>
            </a:xfrm>
            <a:custGeom>
              <a:avLst/>
              <a:gdLst/>
              <a:ahLst/>
              <a:cxnLst/>
              <a:rect l="0" t="0" r="0" b="0"/>
              <a:pathLst>
                <a:path w="148085" h="111424">
                  <a:moveTo>
                    <a:pt x="0" y="27195"/>
                  </a:moveTo>
                  <a:lnTo>
                    <a:pt x="5590" y="10428"/>
                  </a:lnTo>
                  <a:lnTo>
                    <a:pt x="11916" y="5488"/>
                  </a:lnTo>
                  <a:lnTo>
                    <a:pt x="31423" y="0"/>
                  </a:lnTo>
                  <a:lnTo>
                    <a:pt x="80903" y="4882"/>
                  </a:lnTo>
                  <a:lnTo>
                    <a:pt x="113659" y="14995"/>
                  </a:lnTo>
                  <a:lnTo>
                    <a:pt x="130844" y="26062"/>
                  </a:lnTo>
                  <a:lnTo>
                    <a:pt x="143161" y="41899"/>
                  </a:lnTo>
                  <a:lnTo>
                    <a:pt x="148084" y="51035"/>
                  </a:lnTo>
                  <a:lnTo>
                    <a:pt x="147855" y="59466"/>
                  </a:lnTo>
                  <a:lnTo>
                    <a:pt x="144194" y="67426"/>
                  </a:lnTo>
                  <a:lnTo>
                    <a:pt x="129597" y="82510"/>
                  </a:lnTo>
                  <a:lnTo>
                    <a:pt x="107512" y="97013"/>
                  </a:lnTo>
                  <a:lnTo>
                    <a:pt x="68771" y="107154"/>
                  </a:lnTo>
                  <a:lnTo>
                    <a:pt x="31586" y="11142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0" name="Freeform 359"/>
            <p:cNvSpPr/>
            <p:nvPr/>
          </p:nvSpPr>
          <p:spPr>
            <a:xfrm>
              <a:off x="4411440" y="12801665"/>
              <a:ext cx="10530" cy="84230"/>
            </a:xfrm>
            <a:custGeom>
              <a:avLst/>
              <a:gdLst/>
              <a:ahLst/>
              <a:cxnLst/>
              <a:rect l="0" t="0" r="0" b="0"/>
              <a:pathLst>
                <a:path w="10530" h="84230">
                  <a:moveTo>
                    <a:pt x="10529" y="0"/>
                  </a:moveTo>
                  <a:lnTo>
                    <a:pt x="2195" y="37479"/>
                  </a:lnTo>
                  <a:lnTo>
                    <a:pt x="0" y="842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1" name="Freeform 360"/>
            <p:cNvSpPr/>
            <p:nvPr/>
          </p:nvSpPr>
          <p:spPr>
            <a:xfrm>
              <a:off x="4474611" y="12580566"/>
              <a:ext cx="10530" cy="63173"/>
            </a:xfrm>
            <a:custGeom>
              <a:avLst/>
              <a:gdLst/>
              <a:ahLst/>
              <a:cxnLst/>
              <a:rect l="0" t="0" r="0" b="0"/>
              <a:pathLst>
                <a:path w="10530" h="63173">
                  <a:moveTo>
                    <a:pt x="10529" y="0"/>
                  </a:moveTo>
                  <a:lnTo>
                    <a:pt x="2195" y="34359"/>
                  </a:lnTo>
                  <a:lnTo>
                    <a:pt x="0" y="6317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2" name="Freeform 361"/>
            <p:cNvSpPr/>
            <p:nvPr/>
          </p:nvSpPr>
          <p:spPr>
            <a:xfrm>
              <a:off x="4232455" y="12480035"/>
              <a:ext cx="136872" cy="16305"/>
            </a:xfrm>
            <a:custGeom>
              <a:avLst/>
              <a:gdLst/>
              <a:ahLst/>
              <a:cxnLst/>
              <a:rect l="0" t="0" r="0" b="0"/>
              <a:pathLst>
                <a:path w="136872" h="16305">
                  <a:moveTo>
                    <a:pt x="0" y="16304"/>
                  </a:moveTo>
                  <a:lnTo>
                    <a:pt x="37478" y="7971"/>
                  </a:lnTo>
                  <a:lnTo>
                    <a:pt x="94147" y="0"/>
                  </a:lnTo>
                  <a:lnTo>
                    <a:pt x="136871" y="577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3" name="Freeform 362"/>
            <p:cNvSpPr/>
            <p:nvPr/>
          </p:nvSpPr>
          <p:spPr>
            <a:xfrm>
              <a:off x="4400911" y="12412112"/>
              <a:ext cx="41797" cy="105285"/>
            </a:xfrm>
            <a:custGeom>
              <a:avLst/>
              <a:gdLst/>
              <a:ahLst/>
              <a:cxnLst/>
              <a:rect l="0" t="0" r="0" b="0"/>
              <a:pathLst>
                <a:path w="41797" h="105285">
                  <a:moveTo>
                    <a:pt x="0" y="0"/>
                  </a:moveTo>
                  <a:lnTo>
                    <a:pt x="17982" y="15640"/>
                  </a:lnTo>
                  <a:lnTo>
                    <a:pt x="34898" y="23718"/>
                  </a:lnTo>
                  <a:lnTo>
                    <a:pt x="39643" y="29850"/>
                  </a:lnTo>
                  <a:lnTo>
                    <a:pt x="41637" y="37447"/>
                  </a:lnTo>
                  <a:lnTo>
                    <a:pt x="41796" y="46022"/>
                  </a:lnTo>
                  <a:lnTo>
                    <a:pt x="35734" y="61787"/>
                  </a:lnTo>
                  <a:lnTo>
                    <a:pt x="0" y="1052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74" name="Group 373"/>
          <p:cNvGrpSpPr/>
          <p:nvPr/>
        </p:nvGrpSpPr>
        <p:grpSpPr>
          <a:xfrm>
            <a:off x="3621803" y="12043613"/>
            <a:ext cx="2149986" cy="52645"/>
            <a:chOff x="3621803" y="12043613"/>
            <a:chExt cx="2149986" cy="52645"/>
          </a:xfrm>
        </p:grpSpPr>
        <p:sp>
          <p:nvSpPr>
            <p:cNvPr id="365" name="Freeform 364"/>
            <p:cNvSpPr/>
            <p:nvPr/>
          </p:nvSpPr>
          <p:spPr>
            <a:xfrm>
              <a:off x="3621803" y="12064671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6" name="Freeform 365"/>
            <p:cNvSpPr/>
            <p:nvPr/>
          </p:nvSpPr>
          <p:spPr>
            <a:xfrm>
              <a:off x="3832373" y="12064671"/>
              <a:ext cx="10529" cy="1"/>
            </a:xfrm>
            <a:custGeom>
              <a:avLst/>
              <a:gdLst/>
              <a:ahLst/>
              <a:cxnLst/>
              <a:rect l="0" t="0" r="0" b="0"/>
              <a:pathLst>
                <a:path w="10529" h="1">
                  <a:moveTo>
                    <a:pt x="0" y="0"/>
                  </a:moveTo>
                  <a:lnTo>
                    <a:pt x="105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7" name="Freeform 366"/>
            <p:cNvSpPr/>
            <p:nvPr/>
          </p:nvSpPr>
          <p:spPr>
            <a:xfrm>
              <a:off x="4042943" y="12075199"/>
              <a:ext cx="10529" cy="1"/>
            </a:xfrm>
            <a:custGeom>
              <a:avLst/>
              <a:gdLst/>
              <a:ahLst/>
              <a:cxnLst/>
              <a:rect l="0" t="0" r="0" b="0"/>
              <a:pathLst>
                <a:path w="10529" h="1">
                  <a:moveTo>
                    <a:pt x="0" y="0"/>
                  </a:moveTo>
                  <a:lnTo>
                    <a:pt x="105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8" name="Freeform 367"/>
            <p:cNvSpPr/>
            <p:nvPr/>
          </p:nvSpPr>
          <p:spPr>
            <a:xfrm>
              <a:off x="4285098" y="12064671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69" name="Freeform 368"/>
            <p:cNvSpPr/>
            <p:nvPr/>
          </p:nvSpPr>
          <p:spPr>
            <a:xfrm>
              <a:off x="4485140" y="12064671"/>
              <a:ext cx="10529" cy="1"/>
            </a:xfrm>
            <a:custGeom>
              <a:avLst/>
              <a:gdLst/>
              <a:ahLst/>
              <a:cxnLst/>
              <a:rect l="0" t="0" r="0" b="0"/>
              <a:pathLst>
                <a:path w="10529" h="1">
                  <a:moveTo>
                    <a:pt x="0" y="0"/>
                  </a:moveTo>
                  <a:lnTo>
                    <a:pt x="105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0" name="Freeform 369"/>
            <p:cNvSpPr/>
            <p:nvPr/>
          </p:nvSpPr>
          <p:spPr>
            <a:xfrm>
              <a:off x="4800994" y="12064671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1" name="Freeform 370"/>
            <p:cNvSpPr/>
            <p:nvPr/>
          </p:nvSpPr>
          <p:spPr>
            <a:xfrm>
              <a:off x="5053679" y="12075199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2" name="Freeform 371"/>
            <p:cNvSpPr/>
            <p:nvPr/>
          </p:nvSpPr>
          <p:spPr>
            <a:xfrm>
              <a:off x="5380062" y="12096257"/>
              <a:ext cx="31586" cy="1"/>
            </a:xfrm>
            <a:custGeom>
              <a:avLst/>
              <a:gdLst/>
              <a:ahLst/>
              <a:cxnLst/>
              <a:rect l="0" t="0" r="0" b="0"/>
              <a:pathLst>
                <a:path w="31586" h="1">
                  <a:moveTo>
                    <a:pt x="0" y="0"/>
                  </a:moveTo>
                  <a:lnTo>
                    <a:pt x="315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3" name="Freeform 372"/>
            <p:cNvSpPr/>
            <p:nvPr/>
          </p:nvSpPr>
          <p:spPr>
            <a:xfrm>
              <a:off x="5759088" y="12043613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87" name="Group 386"/>
          <p:cNvGrpSpPr/>
          <p:nvPr/>
        </p:nvGrpSpPr>
        <p:grpSpPr>
          <a:xfrm>
            <a:off x="2821637" y="10137956"/>
            <a:ext cx="1663504" cy="1884602"/>
            <a:chOff x="2821637" y="10137956"/>
            <a:chExt cx="1663504" cy="1884602"/>
          </a:xfrm>
        </p:grpSpPr>
        <p:sp>
          <p:nvSpPr>
            <p:cNvPr id="375" name="Freeform 374"/>
            <p:cNvSpPr/>
            <p:nvPr/>
          </p:nvSpPr>
          <p:spPr>
            <a:xfrm>
              <a:off x="2958507" y="11001292"/>
              <a:ext cx="1526634" cy="979152"/>
            </a:xfrm>
            <a:custGeom>
              <a:avLst/>
              <a:gdLst/>
              <a:ahLst/>
              <a:cxnLst/>
              <a:rect l="0" t="0" r="0" b="0"/>
              <a:pathLst>
                <a:path w="1526634" h="979152">
                  <a:moveTo>
                    <a:pt x="0" y="0"/>
                  </a:moveTo>
                  <a:lnTo>
                    <a:pt x="55088" y="49499"/>
                  </a:lnTo>
                  <a:lnTo>
                    <a:pt x="110439" y="82215"/>
                  </a:lnTo>
                  <a:lnTo>
                    <a:pt x="172051" y="119217"/>
                  </a:lnTo>
                  <a:lnTo>
                    <a:pt x="225877" y="151978"/>
                  </a:lnTo>
                  <a:lnTo>
                    <a:pt x="286904" y="191948"/>
                  </a:lnTo>
                  <a:lnTo>
                    <a:pt x="347672" y="225592"/>
                  </a:lnTo>
                  <a:lnTo>
                    <a:pt x="410632" y="266809"/>
                  </a:lnTo>
                  <a:lnTo>
                    <a:pt x="468846" y="301828"/>
                  </a:lnTo>
                  <a:lnTo>
                    <a:pt x="527455" y="343932"/>
                  </a:lnTo>
                  <a:lnTo>
                    <a:pt x="589687" y="382569"/>
                  </a:lnTo>
                  <a:lnTo>
                    <a:pt x="647464" y="420682"/>
                  </a:lnTo>
                  <a:lnTo>
                    <a:pt x="705868" y="463214"/>
                  </a:lnTo>
                  <a:lnTo>
                    <a:pt x="768621" y="505365"/>
                  </a:lnTo>
                  <a:lnTo>
                    <a:pt x="831755" y="547482"/>
                  </a:lnTo>
                  <a:lnTo>
                    <a:pt x="891803" y="589596"/>
                  </a:lnTo>
                  <a:lnTo>
                    <a:pt x="918175" y="607534"/>
                  </a:lnTo>
                  <a:lnTo>
                    <a:pt x="979344" y="642889"/>
                  </a:lnTo>
                  <a:lnTo>
                    <a:pt x="1042338" y="684410"/>
                  </a:lnTo>
                  <a:lnTo>
                    <a:pt x="1102202" y="726691"/>
                  </a:lnTo>
                  <a:lnTo>
                    <a:pt x="1157702" y="764638"/>
                  </a:lnTo>
                  <a:lnTo>
                    <a:pt x="1212203" y="807147"/>
                  </a:lnTo>
                  <a:lnTo>
                    <a:pt x="1268484" y="840230"/>
                  </a:lnTo>
                  <a:lnTo>
                    <a:pt x="1316730" y="870939"/>
                  </a:lnTo>
                  <a:lnTo>
                    <a:pt x="1379292" y="902999"/>
                  </a:lnTo>
                  <a:lnTo>
                    <a:pt x="1407717" y="918373"/>
                  </a:lnTo>
                  <a:lnTo>
                    <a:pt x="1434076" y="934627"/>
                  </a:lnTo>
                  <a:lnTo>
                    <a:pt x="1460994" y="949971"/>
                  </a:lnTo>
                  <a:lnTo>
                    <a:pt x="1486907" y="966216"/>
                  </a:lnTo>
                  <a:lnTo>
                    <a:pt x="1526633" y="9791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6" name="Freeform 375"/>
            <p:cNvSpPr/>
            <p:nvPr/>
          </p:nvSpPr>
          <p:spPr>
            <a:xfrm>
              <a:off x="2855795" y="10917064"/>
              <a:ext cx="176413" cy="178986"/>
            </a:xfrm>
            <a:custGeom>
              <a:avLst/>
              <a:gdLst/>
              <a:ahLst/>
              <a:cxnLst/>
              <a:rect l="0" t="0" r="0" b="0"/>
              <a:pathLst>
                <a:path w="176413" h="178986">
                  <a:moveTo>
                    <a:pt x="176412" y="0"/>
                  </a:moveTo>
                  <a:lnTo>
                    <a:pt x="138934" y="8334"/>
                  </a:lnTo>
                  <a:lnTo>
                    <a:pt x="82266" y="18645"/>
                  </a:lnTo>
                  <a:lnTo>
                    <a:pt x="19708" y="39871"/>
                  </a:lnTo>
                  <a:lnTo>
                    <a:pt x="3040" y="51256"/>
                  </a:lnTo>
                  <a:lnTo>
                    <a:pt x="0" y="57567"/>
                  </a:lnTo>
                  <a:lnTo>
                    <a:pt x="312" y="64115"/>
                  </a:lnTo>
                  <a:lnTo>
                    <a:pt x="2860" y="70819"/>
                  </a:lnTo>
                  <a:lnTo>
                    <a:pt x="60297" y="126367"/>
                  </a:lnTo>
                  <a:lnTo>
                    <a:pt x="73333" y="141561"/>
                  </a:lnTo>
                  <a:lnTo>
                    <a:pt x="92184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7" name="Freeform 376"/>
            <p:cNvSpPr/>
            <p:nvPr/>
          </p:nvSpPr>
          <p:spPr>
            <a:xfrm>
              <a:off x="4029527" y="11759344"/>
              <a:ext cx="87116" cy="263214"/>
            </a:xfrm>
            <a:custGeom>
              <a:avLst/>
              <a:gdLst/>
              <a:ahLst/>
              <a:cxnLst/>
              <a:rect l="0" t="0" r="0" b="0"/>
              <a:pathLst>
                <a:path w="87116" h="263214">
                  <a:moveTo>
                    <a:pt x="87115" y="0"/>
                  </a:moveTo>
                  <a:lnTo>
                    <a:pt x="70347" y="5589"/>
                  </a:lnTo>
                  <a:lnTo>
                    <a:pt x="55876" y="20812"/>
                  </a:lnTo>
                  <a:lnTo>
                    <a:pt x="21650" y="76008"/>
                  </a:lnTo>
                  <a:lnTo>
                    <a:pt x="3820" y="135593"/>
                  </a:lnTo>
                  <a:lnTo>
                    <a:pt x="0" y="150056"/>
                  </a:lnTo>
                  <a:lnTo>
                    <a:pt x="1994" y="178606"/>
                  </a:lnTo>
                  <a:lnTo>
                    <a:pt x="10679" y="204553"/>
                  </a:lnTo>
                  <a:lnTo>
                    <a:pt x="22338" y="223884"/>
                  </a:lnTo>
                  <a:lnTo>
                    <a:pt x="47645" y="247921"/>
                  </a:lnTo>
                  <a:lnTo>
                    <a:pt x="76587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8" name="Freeform 377"/>
            <p:cNvSpPr/>
            <p:nvPr/>
          </p:nvSpPr>
          <p:spPr>
            <a:xfrm>
              <a:off x="3736422" y="11723083"/>
              <a:ext cx="106480" cy="163359"/>
            </a:xfrm>
            <a:custGeom>
              <a:avLst/>
              <a:gdLst/>
              <a:ahLst/>
              <a:cxnLst/>
              <a:rect l="0" t="0" r="0" b="0"/>
              <a:pathLst>
                <a:path w="106480" h="163359">
                  <a:moveTo>
                    <a:pt x="22251" y="36261"/>
                  </a:moveTo>
                  <a:lnTo>
                    <a:pt x="27840" y="13904"/>
                  </a:lnTo>
                  <a:lnTo>
                    <a:pt x="34166" y="7318"/>
                  </a:lnTo>
                  <a:lnTo>
                    <a:pt x="53673" y="0"/>
                  </a:lnTo>
                  <a:lnTo>
                    <a:pt x="63086" y="1559"/>
                  </a:lnTo>
                  <a:lnTo>
                    <a:pt x="79784" y="12648"/>
                  </a:lnTo>
                  <a:lnTo>
                    <a:pt x="84003" y="22859"/>
                  </a:lnTo>
                  <a:lnTo>
                    <a:pt x="84352" y="62836"/>
                  </a:lnTo>
                  <a:lnTo>
                    <a:pt x="75876" y="97947"/>
                  </a:lnTo>
                  <a:lnTo>
                    <a:pt x="52644" y="138134"/>
                  </a:lnTo>
                  <a:lnTo>
                    <a:pt x="38099" y="152898"/>
                  </a:lnTo>
                  <a:lnTo>
                    <a:pt x="19936" y="163358"/>
                  </a:lnTo>
                  <a:lnTo>
                    <a:pt x="12519" y="163106"/>
                  </a:lnTo>
                  <a:lnTo>
                    <a:pt x="6404" y="159430"/>
                  </a:lnTo>
                  <a:lnTo>
                    <a:pt x="1158" y="153468"/>
                  </a:lnTo>
                  <a:lnTo>
                    <a:pt x="0" y="147155"/>
                  </a:lnTo>
                  <a:lnTo>
                    <a:pt x="1568" y="140606"/>
                  </a:lnTo>
                  <a:lnTo>
                    <a:pt x="4953" y="133901"/>
                  </a:lnTo>
                  <a:lnTo>
                    <a:pt x="10719" y="130600"/>
                  </a:lnTo>
                  <a:lnTo>
                    <a:pt x="26484" y="130052"/>
                  </a:lnTo>
                  <a:lnTo>
                    <a:pt x="85794" y="145587"/>
                  </a:lnTo>
                  <a:lnTo>
                    <a:pt x="106479" y="15207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79" name="Freeform 378"/>
            <p:cNvSpPr/>
            <p:nvPr/>
          </p:nvSpPr>
          <p:spPr>
            <a:xfrm>
              <a:off x="3874487" y="11769873"/>
              <a:ext cx="10529" cy="147400"/>
            </a:xfrm>
            <a:custGeom>
              <a:avLst/>
              <a:gdLst/>
              <a:ahLst/>
              <a:cxnLst/>
              <a:rect l="0" t="0" r="0" b="0"/>
              <a:pathLst>
                <a:path w="10529" h="147400">
                  <a:moveTo>
                    <a:pt x="10528" y="0"/>
                  </a:moveTo>
                  <a:lnTo>
                    <a:pt x="2195" y="37477"/>
                  </a:lnTo>
                  <a:lnTo>
                    <a:pt x="433" y="88901"/>
                  </a:lnTo>
                  <a:lnTo>
                    <a:pt x="0" y="1473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0" name="Freeform 379"/>
            <p:cNvSpPr/>
            <p:nvPr/>
          </p:nvSpPr>
          <p:spPr>
            <a:xfrm>
              <a:off x="3934639" y="11717230"/>
              <a:ext cx="28073" cy="69453"/>
            </a:xfrm>
            <a:custGeom>
              <a:avLst/>
              <a:gdLst/>
              <a:ahLst/>
              <a:cxnLst/>
              <a:rect l="0" t="0" r="0" b="0"/>
              <a:pathLst>
                <a:path w="28073" h="69453">
                  <a:moveTo>
                    <a:pt x="13547" y="21058"/>
                  </a:moveTo>
                  <a:lnTo>
                    <a:pt x="2369" y="37824"/>
                  </a:lnTo>
                  <a:lnTo>
                    <a:pt x="0" y="55414"/>
                  </a:lnTo>
                  <a:lnTo>
                    <a:pt x="1006" y="65019"/>
                  </a:lnTo>
                  <a:lnTo>
                    <a:pt x="4017" y="69083"/>
                  </a:lnTo>
                  <a:lnTo>
                    <a:pt x="8364" y="69452"/>
                  </a:lnTo>
                  <a:lnTo>
                    <a:pt x="13601" y="67358"/>
                  </a:lnTo>
                  <a:lnTo>
                    <a:pt x="22540" y="52553"/>
                  </a:lnTo>
                  <a:lnTo>
                    <a:pt x="28072" y="31546"/>
                  </a:lnTo>
                  <a:lnTo>
                    <a:pt x="25212" y="1941"/>
                  </a:lnTo>
                  <a:lnTo>
                    <a:pt x="2407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1" name="Freeform 380"/>
            <p:cNvSpPr/>
            <p:nvPr/>
          </p:nvSpPr>
          <p:spPr>
            <a:xfrm>
              <a:off x="2874569" y="10443282"/>
              <a:ext cx="10240" cy="263214"/>
            </a:xfrm>
            <a:custGeom>
              <a:avLst/>
              <a:gdLst/>
              <a:ahLst/>
              <a:cxnLst/>
              <a:rect l="0" t="0" r="0" b="0"/>
              <a:pathLst>
                <a:path w="10240" h="263214">
                  <a:moveTo>
                    <a:pt x="10239" y="0"/>
                  </a:moveTo>
                  <a:lnTo>
                    <a:pt x="3003" y="28726"/>
                  </a:lnTo>
                  <a:lnTo>
                    <a:pt x="686" y="77921"/>
                  </a:lnTo>
                  <a:lnTo>
                    <a:pt x="0" y="128893"/>
                  </a:lnTo>
                  <a:lnTo>
                    <a:pt x="2887" y="185511"/>
                  </a:lnTo>
                  <a:lnTo>
                    <a:pt x="9271" y="245355"/>
                  </a:lnTo>
                  <a:lnTo>
                    <a:pt x="10239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2" name="Freeform 381"/>
            <p:cNvSpPr/>
            <p:nvPr/>
          </p:nvSpPr>
          <p:spPr>
            <a:xfrm>
              <a:off x="2832165" y="10352771"/>
              <a:ext cx="157948" cy="174740"/>
            </a:xfrm>
            <a:custGeom>
              <a:avLst/>
              <a:gdLst/>
              <a:ahLst/>
              <a:cxnLst/>
              <a:rect l="0" t="0" r="0" b="0"/>
              <a:pathLst>
                <a:path w="157948" h="174740">
                  <a:moveTo>
                    <a:pt x="0" y="79982"/>
                  </a:moveTo>
                  <a:lnTo>
                    <a:pt x="20244" y="36019"/>
                  </a:lnTo>
                  <a:lnTo>
                    <a:pt x="50582" y="11325"/>
                  </a:lnTo>
                  <a:lnTo>
                    <a:pt x="75903" y="2675"/>
                  </a:lnTo>
                  <a:lnTo>
                    <a:pt x="101585" y="0"/>
                  </a:lnTo>
                  <a:lnTo>
                    <a:pt x="124698" y="2711"/>
                  </a:lnTo>
                  <a:lnTo>
                    <a:pt x="143549" y="14054"/>
                  </a:lnTo>
                  <a:lnTo>
                    <a:pt x="151851" y="21992"/>
                  </a:lnTo>
                  <a:lnTo>
                    <a:pt x="156217" y="31964"/>
                  </a:lnTo>
                  <a:lnTo>
                    <a:pt x="157947" y="55521"/>
                  </a:lnTo>
                  <a:lnTo>
                    <a:pt x="148578" y="78469"/>
                  </a:lnTo>
                  <a:lnTo>
                    <a:pt x="111290" y="124020"/>
                  </a:lnTo>
                  <a:lnTo>
                    <a:pt x="72806" y="150249"/>
                  </a:lnTo>
                  <a:lnTo>
                    <a:pt x="55755" y="159175"/>
                  </a:lnTo>
                  <a:lnTo>
                    <a:pt x="42114" y="17473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3" name="Freeform 382"/>
            <p:cNvSpPr/>
            <p:nvPr/>
          </p:nvSpPr>
          <p:spPr>
            <a:xfrm>
              <a:off x="2946659" y="10593175"/>
              <a:ext cx="75020" cy="150132"/>
            </a:xfrm>
            <a:custGeom>
              <a:avLst/>
              <a:gdLst/>
              <a:ahLst/>
              <a:cxnLst/>
              <a:rect l="0" t="0" r="0" b="0"/>
              <a:pathLst>
                <a:path w="75020" h="150132">
                  <a:moveTo>
                    <a:pt x="11848" y="39620"/>
                  </a:moveTo>
                  <a:lnTo>
                    <a:pt x="21424" y="15574"/>
                  </a:lnTo>
                  <a:lnTo>
                    <a:pt x="32092" y="1247"/>
                  </a:lnTo>
                  <a:lnTo>
                    <a:pt x="38212" y="0"/>
                  </a:lnTo>
                  <a:lnTo>
                    <a:pt x="44632" y="2678"/>
                  </a:lnTo>
                  <a:lnTo>
                    <a:pt x="51252" y="7973"/>
                  </a:lnTo>
                  <a:lnTo>
                    <a:pt x="54495" y="17352"/>
                  </a:lnTo>
                  <a:lnTo>
                    <a:pt x="54979" y="43371"/>
                  </a:lnTo>
                  <a:lnTo>
                    <a:pt x="43085" y="85315"/>
                  </a:lnTo>
                  <a:lnTo>
                    <a:pt x="11341" y="140870"/>
                  </a:lnTo>
                  <a:lnTo>
                    <a:pt x="4491" y="149234"/>
                  </a:lnTo>
                  <a:lnTo>
                    <a:pt x="1094" y="150131"/>
                  </a:lnTo>
                  <a:lnTo>
                    <a:pt x="0" y="146049"/>
                  </a:lnTo>
                  <a:lnTo>
                    <a:pt x="440" y="138649"/>
                  </a:lnTo>
                  <a:lnTo>
                    <a:pt x="4243" y="132546"/>
                  </a:lnTo>
                  <a:lnTo>
                    <a:pt x="17827" y="122645"/>
                  </a:lnTo>
                  <a:lnTo>
                    <a:pt x="75019" y="11332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4" name="Freeform 383"/>
            <p:cNvSpPr/>
            <p:nvPr/>
          </p:nvSpPr>
          <p:spPr>
            <a:xfrm>
              <a:off x="3074321" y="10285355"/>
              <a:ext cx="10529" cy="126343"/>
            </a:xfrm>
            <a:custGeom>
              <a:avLst/>
              <a:gdLst/>
              <a:ahLst/>
              <a:cxnLst/>
              <a:rect l="0" t="0" r="0" b="0"/>
              <a:pathLst>
                <a:path w="10529" h="126343">
                  <a:moveTo>
                    <a:pt x="10528" y="0"/>
                  </a:moveTo>
                  <a:lnTo>
                    <a:pt x="2195" y="54144"/>
                  </a:lnTo>
                  <a:lnTo>
                    <a:pt x="650" y="92082"/>
                  </a:lnTo>
                  <a:lnTo>
                    <a:pt x="0" y="126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5" name="Freeform 384"/>
            <p:cNvSpPr/>
            <p:nvPr/>
          </p:nvSpPr>
          <p:spPr>
            <a:xfrm>
              <a:off x="2821637" y="10201126"/>
              <a:ext cx="94757" cy="10530"/>
            </a:xfrm>
            <a:custGeom>
              <a:avLst/>
              <a:gdLst/>
              <a:ahLst/>
              <a:cxnLst/>
              <a:rect l="0" t="0" r="0" b="0"/>
              <a:pathLst>
                <a:path w="94757" h="10530">
                  <a:moveTo>
                    <a:pt x="0" y="10529"/>
                  </a:moveTo>
                  <a:lnTo>
                    <a:pt x="58617" y="1464"/>
                  </a:lnTo>
                  <a:lnTo>
                    <a:pt x="947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6" name="Freeform 385"/>
            <p:cNvSpPr/>
            <p:nvPr/>
          </p:nvSpPr>
          <p:spPr>
            <a:xfrm>
              <a:off x="2947979" y="10137956"/>
              <a:ext cx="50286" cy="115814"/>
            </a:xfrm>
            <a:custGeom>
              <a:avLst/>
              <a:gdLst/>
              <a:ahLst/>
              <a:cxnLst/>
              <a:rect l="0" t="0" r="0" b="0"/>
              <a:pathLst>
                <a:path w="50286" h="115814">
                  <a:moveTo>
                    <a:pt x="0" y="0"/>
                  </a:moveTo>
                  <a:lnTo>
                    <a:pt x="11178" y="11178"/>
                  </a:lnTo>
                  <a:lnTo>
                    <a:pt x="29145" y="16666"/>
                  </a:lnTo>
                  <a:lnTo>
                    <a:pt x="40487" y="18130"/>
                  </a:lnTo>
                  <a:lnTo>
                    <a:pt x="46878" y="23784"/>
                  </a:lnTo>
                  <a:lnTo>
                    <a:pt x="49969" y="32234"/>
                  </a:lnTo>
                  <a:lnTo>
                    <a:pt x="50285" y="52931"/>
                  </a:lnTo>
                  <a:lnTo>
                    <a:pt x="31585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399" name="Group 398"/>
          <p:cNvGrpSpPr/>
          <p:nvPr/>
        </p:nvGrpSpPr>
        <p:grpSpPr>
          <a:xfrm>
            <a:off x="4664124" y="12632683"/>
            <a:ext cx="1558219" cy="438662"/>
            <a:chOff x="4664124" y="12632683"/>
            <a:chExt cx="1558219" cy="438662"/>
          </a:xfrm>
        </p:grpSpPr>
        <p:sp>
          <p:nvSpPr>
            <p:cNvPr id="388" name="Freeform 387"/>
            <p:cNvSpPr/>
            <p:nvPr/>
          </p:nvSpPr>
          <p:spPr>
            <a:xfrm>
              <a:off x="4664124" y="12695854"/>
              <a:ext cx="84229" cy="21059"/>
            </a:xfrm>
            <a:custGeom>
              <a:avLst/>
              <a:gdLst/>
              <a:ahLst/>
              <a:cxnLst/>
              <a:rect l="0" t="0" r="0" b="0"/>
              <a:pathLst>
                <a:path w="84229" h="21059">
                  <a:moveTo>
                    <a:pt x="0" y="0"/>
                  </a:moveTo>
                  <a:lnTo>
                    <a:pt x="11178" y="11179"/>
                  </a:lnTo>
                  <a:lnTo>
                    <a:pt x="29144" y="16668"/>
                  </a:lnTo>
                  <a:lnTo>
                    <a:pt x="84228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89" name="Freeform 388"/>
            <p:cNvSpPr/>
            <p:nvPr/>
          </p:nvSpPr>
          <p:spPr>
            <a:xfrm>
              <a:off x="4664124" y="12790611"/>
              <a:ext cx="52644" cy="21057"/>
            </a:xfrm>
            <a:custGeom>
              <a:avLst/>
              <a:gdLst/>
              <a:ahLst/>
              <a:cxnLst/>
              <a:rect l="0" t="0" r="0" b="0"/>
              <a:pathLst>
                <a:path w="52644" h="21057">
                  <a:moveTo>
                    <a:pt x="0" y="0"/>
                  </a:moveTo>
                  <a:lnTo>
                    <a:pt x="11178" y="11178"/>
                  </a:lnTo>
                  <a:lnTo>
                    <a:pt x="26025" y="16666"/>
                  </a:lnTo>
                  <a:lnTo>
                    <a:pt x="52643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0" name="Freeform 389"/>
            <p:cNvSpPr/>
            <p:nvPr/>
          </p:nvSpPr>
          <p:spPr>
            <a:xfrm>
              <a:off x="4900722" y="12656667"/>
              <a:ext cx="152958" cy="218368"/>
            </a:xfrm>
            <a:custGeom>
              <a:avLst/>
              <a:gdLst/>
              <a:ahLst/>
              <a:cxnLst/>
              <a:rect l="0" t="0" r="0" b="0"/>
              <a:pathLst>
                <a:path w="152958" h="218368">
                  <a:moveTo>
                    <a:pt x="16086" y="18130"/>
                  </a:moveTo>
                  <a:lnTo>
                    <a:pt x="27265" y="6952"/>
                  </a:lnTo>
                  <a:lnTo>
                    <a:pt x="45231" y="1464"/>
                  </a:lnTo>
                  <a:lnTo>
                    <a:pt x="56573" y="0"/>
                  </a:lnTo>
                  <a:lnTo>
                    <a:pt x="78534" y="4612"/>
                  </a:lnTo>
                  <a:lnTo>
                    <a:pt x="89303" y="9118"/>
                  </a:lnTo>
                  <a:lnTo>
                    <a:pt x="104389" y="23483"/>
                  </a:lnTo>
                  <a:lnTo>
                    <a:pt x="110050" y="32227"/>
                  </a:lnTo>
                  <a:lnTo>
                    <a:pt x="118017" y="72480"/>
                  </a:lnTo>
                  <a:lnTo>
                    <a:pt x="109199" y="121452"/>
                  </a:lnTo>
                  <a:lnTo>
                    <a:pt x="91768" y="156240"/>
                  </a:lnTo>
                  <a:lnTo>
                    <a:pt x="46546" y="204687"/>
                  </a:lnTo>
                  <a:lnTo>
                    <a:pt x="36393" y="212691"/>
                  </a:lnTo>
                  <a:lnTo>
                    <a:pt x="26114" y="216858"/>
                  </a:lnTo>
                  <a:lnTo>
                    <a:pt x="5335" y="218367"/>
                  </a:lnTo>
                  <a:lnTo>
                    <a:pt x="730" y="214792"/>
                  </a:lnTo>
                  <a:lnTo>
                    <a:pt x="0" y="208900"/>
                  </a:lnTo>
                  <a:lnTo>
                    <a:pt x="1852" y="201462"/>
                  </a:lnTo>
                  <a:lnTo>
                    <a:pt x="7767" y="197673"/>
                  </a:lnTo>
                  <a:lnTo>
                    <a:pt x="26816" y="196583"/>
                  </a:lnTo>
                  <a:lnTo>
                    <a:pt x="89803" y="211722"/>
                  </a:lnTo>
                  <a:lnTo>
                    <a:pt x="152957" y="2181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1" name="Freeform 390"/>
            <p:cNvSpPr/>
            <p:nvPr/>
          </p:nvSpPr>
          <p:spPr>
            <a:xfrm>
              <a:off x="5095792" y="12653740"/>
              <a:ext cx="94758" cy="21058"/>
            </a:xfrm>
            <a:custGeom>
              <a:avLst/>
              <a:gdLst/>
              <a:ahLst/>
              <a:cxnLst/>
              <a:rect l="0" t="0" r="0" b="0"/>
              <a:pathLst>
                <a:path w="94758" h="21058">
                  <a:moveTo>
                    <a:pt x="0" y="21057"/>
                  </a:moveTo>
                  <a:lnTo>
                    <a:pt x="42692" y="17936"/>
                  </a:lnTo>
                  <a:lnTo>
                    <a:pt x="9475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2" name="Freeform 391"/>
            <p:cNvSpPr/>
            <p:nvPr/>
          </p:nvSpPr>
          <p:spPr>
            <a:xfrm>
              <a:off x="5106321" y="12674797"/>
              <a:ext cx="66585" cy="157929"/>
            </a:xfrm>
            <a:custGeom>
              <a:avLst/>
              <a:gdLst/>
              <a:ahLst/>
              <a:cxnLst/>
              <a:rect l="0" t="0" r="0" b="0"/>
              <a:pathLst>
                <a:path w="66585" h="157929">
                  <a:moveTo>
                    <a:pt x="0" y="0"/>
                  </a:moveTo>
                  <a:lnTo>
                    <a:pt x="49498" y="55088"/>
                  </a:lnTo>
                  <a:lnTo>
                    <a:pt x="64709" y="84953"/>
                  </a:lnTo>
                  <a:lnTo>
                    <a:pt x="66584" y="105607"/>
                  </a:lnTo>
                  <a:lnTo>
                    <a:pt x="62348" y="125315"/>
                  </a:lnTo>
                  <a:lnTo>
                    <a:pt x="52667" y="141874"/>
                  </a:lnTo>
                  <a:lnTo>
                    <a:pt x="44470" y="147225"/>
                  </a:lnTo>
                  <a:lnTo>
                    <a:pt x="0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3" name="Freeform 392"/>
            <p:cNvSpPr/>
            <p:nvPr/>
          </p:nvSpPr>
          <p:spPr>
            <a:xfrm>
              <a:off x="5248131" y="12661496"/>
              <a:ext cx="142460" cy="213343"/>
            </a:xfrm>
            <a:custGeom>
              <a:avLst/>
              <a:gdLst/>
              <a:ahLst/>
              <a:cxnLst/>
              <a:rect l="0" t="0" r="0" b="0"/>
              <a:pathLst>
                <a:path w="142460" h="213343">
                  <a:moveTo>
                    <a:pt x="26646" y="13301"/>
                  </a:moveTo>
                  <a:lnTo>
                    <a:pt x="37825" y="2123"/>
                  </a:lnTo>
                  <a:lnTo>
                    <a:pt x="45797" y="0"/>
                  </a:lnTo>
                  <a:lnTo>
                    <a:pt x="67133" y="760"/>
                  </a:lnTo>
                  <a:lnTo>
                    <a:pt x="77034" y="6110"/>
                  </a:lnTo>
                  <a:lnTo>
                    <a:pt x="94274" y="24533"/>
                  </a:lnTo>
                  <a:lnTo>
                    <a:pt x="100377" y="51438"/>
                  </a:lnTo>
                  <a:lnTo>
                    <a:pt x="98020" y="80554"/>
                  </a:lnTo>
                  <a:lnTo>
                    <a:pt x="89173" y="105192"/>
                  </a:lnTo>
                  <a:lnTo>
                    <a:pt x="74323" y="124721"/>
                  </a:lnTo>
                  <a:lnTo>
                    <a:pt x="25992" y="162462"/>
                  </a:lnTo>
                  <a:lnTo>
                    <a:pt x="5298" y="172401"/>
                  </a:lnTo>
                  <a:lnTo>
                    <a:pt x="716" y="173180"/>
                  </a:lnTo>
                  <a:lnTo>
                    <a:pt x="0" y="171359"/>
                  </a:lnTo>
                  <a:lnTo>
                    <a:pt x="1863" y="167806"/>
                  </a:lnTo>
                  <a:lnTo>
                    <a:pt x="7785" y="167777"/>
                  </a:lnTo>
                  <a:lnTo>
                    <a:pt x="63878" y="185043"/>
                  </a:lnTo>
                  <a:lnTo>
                    <a:pt x="117640" y="207998"/>
                  </a:lnTo>
                  <a:lnTo>
                    <a:pt x="142459" y="213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4" name="Freeform 393"/>
            <p:cNvSpPr/>
            <p:nvPr/>
          </p:nvSpPr>
          <p:spPr>
            <a:xfrm>
              <a:off x="5516933" y="12768163"/>
              <a:ext cx="113051" cy="303182"/>
            </a:xfrm>
            <a:custGeom>
              <a:avLst/>
              <a:gdLst/>
              <a:ahLst/>
              <a:cxnLst/>
              <a:rect l="0" t="0" r="0" b="0"/>
              <a:pathLst>
                <a:path w="113051" h="303182">
                  <a:moveTo>
                    <a:pt x="42113" y="54033"/>
                  </a:moveTo>
                  <a:lnTo>
                    <a:pt x="57755" y="36053"/>
                  </a:lnTo>
                  <a:lnTo>
                    <a:pt x="65833" y="19136"/>
                  </a:lnTo>
                  <a:lnTo>
                    <a:pt x="64945" y="12051"/>
                  </a:lnTo>
                  <a:lnTo>
                    <a:pt x="60844" y="6158"/>
                  </a:lnTo>
                  <a:lnTo>
                    <a:pt x="54600" y="1059"/>
                  </a:lnTo>
                  <a:lnTo>
                    <a:pt x="48099" y="0"/>
                  </a:lnTo>
                  <a:lnTo>
                    <a:pt x="41424" y="1634"/>
                  </a:lnTo>
                  <a:lnTo>
                    <a:pt x="34635" y="5063"/>
                  </a:lnTo>
                  <a:lnTo>
                    <a:pt x="13901" y="32244"/>
                  </a:lnTo>
                  <a:lnTo>
                    <a:pt x="9298" y="56827"/>
                  </a:lnTo>
                  <a:lnTo>
                    <a:pt x="9708" y="69933"/>
                  </a:lnTo>
                  <a:lnTo>
                    <a:pt x="13491" y="79841"/>
                  </a:lnTo>
                  <a:lnTo>
                    <a:pt x="27053" y="93968"/>
                  </a:lnTo>
                  <a:lnTo>
                    <a:pt x="35582" y="95864"/>
                  </a:lnTo>
                  <a:lnTo>
                    <a:pt x="54419" y="91733"/>
                  </a:lnTo>
                  <a:lnTo>
                    <a:pt x="79164" y="76252"/>
                  </a:lnTo>
                  <a:lnTo>
                    <a:pt x="90946" y="60399"/>
                  </a:lnTo>
                  <a:lnTo>
                    <a:pt x="97742" y="48674"/>
                  </a:lnTo>
                  <a:lnTo>
                    <a:pt x="97916" y="50461"/>
                  </a:lnTo>
                  <a:lnTo>
                    <a:pt x="96863" y="55162"/>
                  </a:lnTo>
                  <a:lnTo>
                    <a:pt x="103577" y="110798"/>
                  </a:lnTo>
                  <a:lnTo>
                    <a:pt x="113050" y="172394"/>
                  </a:lnTo>
                  <a:lnTo>
                    <a:pt x="109678" y="234951"/>
                  </a:lnTo>
                  <a:lnTo>
                    <a:pt x="100997" y="272586"/>
                  </a:lnTo>
                  <a:lnTo>
                    <a:pt x="95407" y="281623"/>
                  </a:lnTo>
                  <a:lnTo>
                    <a:pt x="79838" y="294785"/>
                  </a:lnTo>
                  <a:lnTo>
                    <a:pt x="58100" y="301414"/>
                  </a:lnTo>
                  <a:lnTo>
                    <a:pt x="45752" y="303181"/>
                  </a:lnTo>
                  <a:lnTo>
                    <a:pt x="25793" y="298907"/>
                  </a:lnTo>
                  <a:lnTo>
                    <a:pt x="0" y="28566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5" name="Freeform 394"/>
            <p:cNvSpPr/>
            <p:nvPr/>
          </p:nvSpPr>
          <p:spPr>
            <a:xfrm>
              <a:off x="5738031" y="12801139"/>
              <a:ext cx="10529" cy="31587"/>
            </a:xfrm>
            <a:custGeom>
              <a:avLst/>
              <a:gdLst/>
              <a:ahLst/>
              <a:cxnLst/>
              <a:rect l="0" t="0" r="0" b="0"/>
              <a:pathLst>
                <a:path w="10529" h="31587">
                  <a:moveTo>
                    <a:pt x="10528" y="0"/>
                  </a:moveTo>
                  <a:lnTo>
                    <a:pt x="0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6" name="Freeform 395"/>
            <p:cNvSpPr/>
            <p:nvPr/>
          </p:nvSpPr>
          <p:spPr>
            <a:xfrm>
              <a:off x="5847778" y="12734674"/>
              <a:ext cx="185052" cy="103807"/>
            </a:xfrm>
            <a:custGeom>
              <a:avLst/>
              <a:gdLst/>
              <a:ahLst/>
              <a:cxnLst/>
              <a:rect l="0" t="0" r="0" b="0"/>
              <a:pathLst>
                <a:path w="185052" h="103807">
                  <a:moveTo>
                    <a:pt x="6066" y="24351"/>
                  </a:moveTo>
                  <a:lnTo>
                    <a:pt x="0" y="56803"/>
                  </a:lnTo>
                  <a:lnTo>
                    <a:pt x="2590" y="77379"/>
                  </a:lnTo>
                  <a:lnTo>
                    <a:pt x="4919" y="80760"/>
                  </a:lnTo>
                  <a:lnTo>
                    <a:pt x="7641" y="79505"/>
                  </a:lnTo>
                  <a:lnTo>
                    <a:pt x="45379" y="28854"/>
                  </a:lnTo>
                  <a:lnTo>
                    <a:pt x="50992" y="27353"/>
                  </a:lnTo>
                  <a:lnTo>
                    <a:pt x="55904" y="29862"/>
                  </a:lnTo>
                  <a:lnTo>
                    <a:pt x="60348" y="35045"/>
                  </a:lnTo>
                  <a:lnTo>
                    <a:pt x="65287" y="53280"/>
                  </a:lnTo>
                  <a:lnTo>
                    <a:pt x="66604" y="64694"/>
                  </a:lnTo>
                  <a:lnTo>
                    <a:pt x="69822" y="68794"/>
                  </a:lnTo>
                  <a:lnTo>
                    <a:pt x="74306" y="68018"/>
                  </a:lnTo>
                  <a:lnTo>
                    <a:pt x="79636" y="63992"/>
                  </a:lnTo>
                  <a:lnTo>
                    <a:pt x="118667" y="3617"/>
                  </a:lnTo>
                  <a:lnTo>
                    <a:pt x="124417" y="0"/>
                  </a:lnTo>
                  <a:lnTo>
                    <a:pt x="129421" y="1098"/>
                  </a:lnTo>
                  <a:lnTo>
                    <a:pt x="133926" y="5339"/>
                  </a:lnTo>
                  <a:lnTo>
                    <a:pt x="138932" y="22531"/>
                  </a:lnTo>
                  <a:lnTo>
                    <a:pt x="144749" y="82820"/>
                  </a:lnTo>
                  <a:lnTo>
                    <a:pt x="153881" y="101420"/>
                  </a:lnTo>
                  <a:lnTo>
                    <a:pt x="159591" y="103806"/>
                  </a:lnTo>
                  <a:lnTo>
                    <a:pt x="165738" y="101888"/>
                  </a:lnTo>
                  <a:lnTo>
                    <a:pt x="185051" y="8752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7" name="Freeform 396"/>
            <p:cNvSpPr/>
            <p:nvPr/>
          </p:nvSpPr>
          <p:spPr>
            <a:xfrm>
              <a:off x="6074943" y="12632683"/>
              <a:ext cx="21058" cy="263214"/>
            </a:xfrm>
            <a:custGeom>
              <a:avLst/>
              <a:gdLst/>
              <a:ahLst/>
              <a:cxnLst/>
              <a:rect l="0" t="0" r="0" b="0"/>
              <a:pathLst>
                <a:path w="21058" h="263214">
                  <a:moveTo>
                    <a:pt x="21057" y="0"/>
                  </a:moveTo>
                  <a:lnTo>
                    <a:pt x="12724" y="57264"/>
                  </a:lnTo>
                  <a:lnTo>
                    <a:pt x="5372" y="112566"/>
                  </a:lnTo>
                  <a:lnTo>
                    <a:pt x="1591" y="163204"/>
                  </a:lnTo>
                  <a:lnTo>
                    <a:pt x="314" y="224047"/>
                  </a:lnTo>
                  <a:lnTo>
                    <a:pt x="0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98" name="Freeform 397"/>
            <p:cNvSpPr/>
            <p:nvPr/>
          </p:nvSpPr>
          <p:spPr>
            <a:xfrm>
              <a:off x="6148642" y="12695854"/>
              <a:ext cx="73701" cy="115814"/>
            </a:xfrm>
            <a:custGeom>
              <a:avLst/>
              <a:gdLst/>
              <a:ahLst/>
              <a:cxnLst/>
              <a:rect l="0" t="0" r="0" b="0"/>
              <a:pathLst>
                <a:path w="73701" h="115814">
                  <a:moveTo>
                    <a:pt x="73700" y="0"/>
                  </a:moveTo>
                  <a:lnTo>
                    <a:pt x="15083" y="9065"/>
                  </a:lnTo>
                  <a:lnTo>
                    <a:pt x="8886" y="14232"/>
                  </a:lnTo>
                  <a:lnTo>
                    <a:pt x="7093" y="22356"/>
                  </a:lnTo>
                  <a:lnTo>
                    <a:pt x="8239" y="32452"/>
                  </a:lnTo>
                  <a:lnTo>
                    <a:pt x="13681" y="41522"/>
                  </a:lnTo>
                  <a:lnTo>
                    <a:pt x="57766" y="80178"/>
                  </a:lnTo>
                  <a:lnTo>
                    <a:pt x="60737" y="87378"/>
                  </a:lnTo>
                  <a:lnTo>
                    <a:pt x="60379" y="94516"/>
                  </a:lnTo>
                  <a:lnTo>
                    <a:pt x="57800" y="101615"/>
                  </a:lnTo>
                  <a:lnTo>
                    <a:pt x="51402" y="106348"/>
                  </a:lnTo>
                  <a:lnTo>
                    <a:pt x="16869" y="113943"/>
                  </a:lnTo>
                  <a:lnTo>
                    <a:pt x="0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10" name="Group 409"/>
          <p:cNvGrpSpPr/>
          <p:nvPr/>
        </p:nvGrpSpPr>
        <p:grpSpPr>
          <a:xfrm>
            <a:off x="3232248" y="10211128"/>
            <a:ext cx="1409229" cy="518025"/>
            <a:chOff x="3232248" y="10211128"/>
            <a:chExt cx="1409229" cy="518025"/>
          </a:xfrm>
        </p:grpSpPr>
        <p:sp>
          <p:nvSpPr>
            <p:cNvPr id="400" name="Freeform 399"/>
            <p:cNvSpPr/>
            <p:nvPr/>
          </p:nvSpPr>
          <p:spPr>
            <a:xfrm>
              <a:off x="3242777" y="10411170"/>
              <a:ext cx="31586" cy="10529"/>
            </a:xfrm>
            <a:custGeom>
              <a:avLst/>
              <a:gdLst/>
              <a:ahLst/>
              <a:cxnLst/>
              <a:rect l="0" t="0" r="0" b="0"/>
              <a:pathLst>
                <a:path w="31586" h="10529">
                  <a:moveTo>
                    <a:pt x="0" y="10528"/>
                  </a:moveTo>
                  <a:lnTo>
                    <a:pt x="315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1" name="Freeform 400"/>
            <p:cNvSpPr/>
            <p:nvPr/>
          </p:nvSpPr>
          <p:spPr>
            <a:xfrm>
              <a:off x="3232248" y="10505926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10529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2" name="Freeform 401"/>
            <p:cNvSpPr/>
            <p:nvPr/>
          </p:nvSpPr>
          <p:spPr>
            <a:xfrm>
              <a:off x="3474404" y="10323029"/>
              <a:ext cx="98962" cy="267127"/>
            </a:xfrm>
            <a:custGeom>
              <a:avLst/>
              <a:gdLst/>
              <a:ahLst/>
              <a:cxnLst/>
              <a:rect l="0" t="0" r="0" b="0"/>
              <a:pathLst>
                <a:path w="98962" h="267127">
                  <a:moveTo>
                    <a:pt x="0" y="24970"/>
                  </a:moveTo>
                  <a:lnTo>
                    <a:pt x="43963" y="1250"/>
                  </a:lnTo>
                  <a:lnTo>
                    <a:pt x="63992" y="0"/>
                  </a:lnTo>
                  <a:lnTo>
                    <a:pt x="74247" y="1305"/>
                  </a:lnTo>
                  <a:lnTo>
                    <a:pt x="78744" y="5683"/>
                  </a:lnTo>
                  <a:lnTo>
                    <a:pt x="79402" y="12113"/>
                  </a:lnTo>
                  <a:lnTo>
                    <a:pt x="72724" y="29784"/>
                  </a:lnTo>
                  <a:lnTo>
                    <a:pt x="35660" y="81568"/>
                  </a:lnTo>
                  <a:lnTo>
                    <a:pt x="35472" y="88438"/>
                  </a:lnTo>
                  <a:lnTo>
                    <a:pt x="40025" y="94188"/>
                  </a:lnTo>
                  <a:lnTo>
                    <a:pt x="68791" y="107870"/>
                  </a:lnTo>
                  <a:lnTo>
                    <a:pt x="80956" y="111822"/>
                  </a:lnTo>
                  <a:lnTo>
                    <a:pt x="89065" y="119136"/>
                  </a:lnTo>
                  <a:lnTo>
                    <a:pt x="98076" y="139741"/>
                  </a:lnTo>
                  <a:lnTo>
                    <a:pt x="98961" y="161377"/>
                  </a:lnTo>
                  <a:lnTo>
                    <a:pt x="94286" y="181522"/>
                  </a:lnTo>
                  <a:lnTo>
                    <a:pt x="65694" y="226448"/>
                  </a:lnTo>
                  <a:lnTo>
                    <a:pt x="39742" y="251434"/>
                  </a:lnTo>
                  <a:lnTo>
                    <a:pt x="23122" y="260152"/>
                  </a:lnTo>
                  <a:lnTo>
                    <a:pt x="0" y="2671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3" name="Freeform 402"/>
            <p:cNvSpPr/>
            <p:nvPr/>
          </p:nvSpPr>
          <p:spPr>
            <a:xfrm>
              <a:off x="3633923" y="10305885"/>
              <a:ext cx="99006" cy="230955"/>
            </a:xfrm>
            <a:custGeom>
              <a:avLst/>
              <a:gdLst/>
              <a:ahLst/>
              <a:cxnLst/>
              <a:rect l="0" t="0" r="0" b="0"/>
              <a:pathLst>
                <a:path w="99006" h="230955">
                  <a:moveTo>
                    <a:pt x="19465" y="0"/>
                  </a:moveTo>
                  <a:lnTo>
                    <a:pt x="12230" y="27557"/>
                  </a:lnTo>
                  <a:lnTo>
                    <a:pt x="6467" y="80659"/>
                  </a:lnTo>
                  <a:lnTo>
                    <a:pt x="0" y="142405"/>
                  </a:lnTo>
                  <a:lnTo>
                    <a:pt x="1062" y="203041"/>
                  </a:lnTo>
                  <a:lnTo>
                    <a:pt x="9727" y="223212"/>
                  </a:lnTo>
                  <a:lnTo>
                    <a:pt x="16482" y="228357"/>
                  </a:lnTo>
                  <a:lnTo>
                    <a:pt x="24495" y="230616"/>
                  </a:lnTo>
                  <a:lnTo>
                    <a:pt x="33347" y="230954"/>
                  </a:lnTo>
                  <a:lnTo>
                    <a:pt x="52541" y="225089"/>
                  </a:lnTo>
                  <a:lnTo>
                    <a:pt x="71600" y="213513"/>
                  </a:lnTo>
                  <a:lnTo>
                    <a:pt x="87870" y="196670"/>
                  </a:lnTo>
                  <a:lnTo>
                    <a:pt x="96661" y="174366"/>
                  </a:lnTo>
                  <a:lnTo>
                    <a:pt x="99005" y="161868"/>
                  </a:lnTo>
                  <a:lnTo>
                    <a:pt x="97058" y="154705"/>
                  </a:lnTo>
                  <a:lnTo>
                    <a:pt x="92251" y="151100"/>
                  </a:lnTo>
                  <a:lnTo>
                    <a:pt x="85536" y="149866"/>
                  </a:lnTo>
                  <a:lnTo>
                    <a:pt x="78720" y="152554"/>
                  </a:lnTo>
                  <a:lnTo>
                    <a:pt x="43978" y="185989"/>
                  </a:lnTo>
                  <a:lnTo>
                    <a:pt x="40486" y="191843"/>
                  </a:lnTo>
                  <a:lnTo>
                    <a:pt x="39329" y="196915"/>
                  </a:lnTo>
                  <a:lnTo>
                    <a:pt x="40522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4" name="Freeform 403"/>
            <p:cNvSpPr/>
            <p:nvPr/>
          </p:nvSpPr>
          <p:spPr>
            <a:xfrm>
              <a:off x="3758673" y="10299747"/>
              <a:ext cx="124968" cy="227237"/>
            </a:xfrm>
            <a:custGeom>
              <a:avLst/>
              <a:gdLst/>
              <a:ahLst/>
              <a:cxnLst/>
              <a:rect l="0" t="0" r="0" b="0"/>
              <a:pathLst>
                <a:path w="124968" h="227237">
                  <a:moveTo>
                    <a:pt x="0" y="27195"/>
                  </a:moveTo>
                  <a:lnTo>
                    <a:pt x="16768" y="10427"/>
                  </a:lnTo>
                  <a:lnTo>
                    <a:pt x="37478" y="2195"/>
                  </a:lnTo>
                  <a:lnTo>
                    <a:pt x="49552" y="0"/>
                  </a:lnTo>
                  <a:lnTo>
                    <a:pt x="69206" y="3800"/>
                  </a:lnTo>
                  <a:lnTo>
                    <a:pt x="77723" y="8088"/>
                  </a:lnTo>
                  <a:lnTo>
                    <a:pt x="82231" y="15628"/>
                  </a:lnTo>
                  <a:lnTo>
                    <a:pt x="84121" y="36482"/>
                  </a:lnTo>
                  <a:lnTo>
                    <a:pt x="80647" y="46254"/>
                  </a:lnTo>
                  <a:lnTo>
                    <a:pt x="45845" y="86131"/>
                  </a:lnTo>
                  <a:lnTo>
                    <a:pt x="46941" y="92222"/>
                  </a:lnTo>
                  <a:lnTo>
                    <a:pt x="53521" y="97453"/>
                  </a:lnTo>
                  <a:lnTo>
                    <a:pt x="75260" y="105214"/>
                  </a:lnTo>
                  <a:lnTo>
                    <a:pt x="100520" y="108664"/>
                  </a:lnTo>
                  <a:lnTo>
                    <a:pt x="110297" y="113093"/>
                  </a:lnTo>
                  <a:lnTo>
                    <a:pt x="124280" y="127373"/>
                  </a:lnTo>
                  <a:lnTo>
                    <a:pt x="124967" y="136095"/>
                  </a:lnTo>
                  <a:lnTo>
                    <a:pt x="116373" y="155144"/>
                  </a:lnTo>
                  <a:lnTo>
                    <a:pt x="56298" y="213377"/>
                  </a:lnTo>
                  <a:lnTo>
                    <a:pt x="42114" y="22723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5" name="Freeform 404"/>
            <p:cNvSpPr/>
            <p:nvPr/>
          </p:nvSpPr>
          <p:spPr>
            <a:xfrm>
              <a:off x="3895544" y="10400641"/>
              <a:ext cx="136800" cy="328512"/>
            </a:xfrm>
            <a:custGeom>
              <a:avLst/>
              <a:gdLst/>
              <a:ahLst/>
              <a:cxnLst/>
              <a:rect l="0" t="0" r="0" b="0"/>
              <a:pathLst>
                <a:path w="136800" h="328512">
                  <a:moveTo>
                    <a:pt x="115813" y="0"/>
                  </a:moveTo>
                  <a:lnTo>
                    <a:pt x="77440" y="29309"/>
                  </a:lnTo>
                  <a:lnTo>
                    <a:pt x="61809" y="60677"/>
                  </a:lnTo>
                  <a:lnTo>
                    <a:pt x="49769" y="94018"/>
                  </a:lnTo>
                  <a:lnTo>
                    <a:pt x="51897" y="101283"/>
                  </a:lnTo>
                  <a:lnTo>
                    <a:pt x="57994" y="106126"/>
                  </a:lnTo>
                  <a:lnTo>
                    <a:pt x="66739" y="109356"/>
                  </a:lnTo>
                  <a:lnTo>
                    <a:pt x="74908" y="109169"/>
                  </a:lnTo>
                  <a:lnTo>
                    <a:pt x="90224" y="102722"/>
                  </a:lnTo>
                  <a:lnTo>
                    <a:pt x="112001" y="85939"/>
                  </a:lnTo>
                  <a:lnTo>
                    <a:pt x="127682" y="54969"/>
                  </a:lnTo>
                  <a:lnTo>
                    <a:pt x="130745" y="53024"/>
                  </a:lnTo>
                  <a:lnTo>
                    <a:pt x="132786" y="57576"/>
                  </a:lnTo>
                  <a:lnTo>
                    <a:pt x="136064" y="112500"/>
                  </a:lnTo>
                  <a:lnTo>
                    <a:pt x="136631" y="170594"/>
                  </a:lnTo>
                  <a:lnTo>
                    <a:pt x="136799" y="221082"/>
                  </a:lnTo>
                  <a:lnTo>
                    <a:pt x="125671" y="265678"/>
                  </a:lnTo>
                  <a:lnTo>
                    <a:pt x="101967" y="302938"/>
                  </a:lnTo>
                  <a:lnTo>
                    <a:pt x="82753" y="319083"/>
                  </a:lnTo>
                  <a:lnTo>
                    <a:pt x="72716" y="325026"/>
                  </a:lnTo>
                  <a:lnTo>
                    <a:pt x="52205" y="328511"/>
                  </a:lnTo>
                  <a:lnTo>
                    <a:pt x="24047" y="323895"/>
                  </a:lnTo>
                  <a:lnTo>
                    <a:pt x="0" y="3158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6" name="Freeform 405"/>
            <p:cNvSpPr/>
            <p:nvPr/>
          </p:nvSpPr>
          <p:spPr>
            <a:xfrm>
              <a:off x="4148228" y="10390113"/>
              <a:ext cx="10529" cy="52644"/>
            </a:xfrm>
            <a:custGeom>
              <a:avLst/>
              <a:gdLst/>
              <a:ahLst/>
              <a:cxnLst/>
              <a:rect l="0" t="0" r="0" b="0"/>
              <a:pathLst>
                <a:path w="10529" h="52644">
                  <a:moveTo>
                    <a:pt x="10528" y="0"/>
                  </a:moveTo>
                  <a:lnTo>
                    <a:pt x="0" y="526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7" name="Freeform 406"/>
            <p:cNvSpPr/>
            <p:nvPr/>
          </p:nvSpPr>
          <p:spPr>
            <a:xfrm>
              <a:off x="4253513" y="10351152"/>
              <a:ext cx="147399" cy="112662"/>
            </a:xfrm>
            <a:custGeom>
              <a:avLst/>
              <a:gdLst/>
              <a:ahLst/>
              <a:cxnLst/>
              <a:rect l="0" t="0" r="0" b="0"/>
              <a:pathLst>
                <a:path w="147399" h="112662">
                  <a:moveTo>
                    <a:pt x="0" y="17905"/>
                  </a:moveTo>
                  <a:lnTo>
                    <a:pt x="0" y="75168"/>
                  </a:lnTo>
                  <a:lnTo>
                    <a:pt x="1169" y="98337"/>
                  </a:lnTo>
                  <a:lnTo>
                    <a:pt x="3119" y="99602"/>
                  </a:lnTo>
                  <a:lnTo>
                    <a:pt x="5589" y="96936"/>
                  </a:lnTo>
                  <a:lnTo>
                    <a:pt x="30338" y="48109"/>
                  </a:lnTo>
                  <a:lnTo>
                    <a:pt x="35433" y="45059"/>
                  </a:lnTo>
                  <a:lnTo>
                    <a:pt x="40000" y="46536"/>
                  </a:lnTo>
                  <a:lnTo>
                    <a:pt x="48193" y="57536"/>
                  </a:lnTo>
                  <a:lnTo>
                    <a:pt x="55734" y="74123"/>
                  </a:lnTo>
                  <a:lnTo>
                    <a:pt x="60553" y="75271"/>
                  </a:lnTo>
                  <a:lnTo>
                    <a:pt x="66105" y="71356"/>
                  </a:lnTo>
                  <a:lnTo>
                    <a:pt x="77343" y="54529"/>
                  </a:lnTo>
                  <a:lnTo>
                    <a:pt x="97209" y="11837"/>
                  </a:lnTo>
                  <a:lnTo>
                    <a:pt x="103410" y="3331"/>
                  </a:lnTo>
                  <a:lnTo>
                    <a:pt x="109884" y="0"/>
                  </a:lnTo>
                  <a:lnTo>
                    <a:pt x="116540" y="120"/>
                  </a:lnTo>
                  <a:lnTo>
                    <a:pt x="123317" y="2538"/>
                  </a:lnTo>
                  <a:lnTo>
                    <a:pt x="127835" y="10000"/>
                  </a:lnTo>
                  <a:lnTo>
                    <a:pt x="135085" y="60883"/>
                  </a:lnTo>
                  <a:lnTo>
                    <a:pt x="137246" y="84969"/>
                  </a:lnTo>
                  <a:lnTo>
                    <a:pt x="147398" y="11266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8" name="Freeform 407"/>
            <p:cNvSpPr/>
            <p:nvPr/>
          </p:nvSpPr>
          <p:spPr>
            <a:xfrm>
              <a:off x="4453554" y="10211128"/>
              <a:ext cx="21058" cy="315856"/>
            </a:xfrm>
            <a:custGeom>
              <a:avLst/>
              <a:gdLst/>
              <a:ahLst/>
              <a:cxnLst/>
              <a:rect l="0" t="0" r="0" b="0"/>
              <a:pathLst>
                <a:path w="21058" h="315856">
                  <a:moveTo>
                    <a:pt x="21057" y="0"/>
                  </a:moveTo>
                  <a:lnTo>
                    <a:pt x="21057" y="52050"/>
                  </a:lnTo>
                  <a:lnTo>
                    <a:pt x="21057" y="101990"/>
                  </a:lnTo>
                  <a:lnTo>
                    <a:pt x="21057" y="160787"/>
                  </a:lnTo>
                  <a:lnTo>
                    <a:pt x="12652" y="219801"/>
                  </a:lnTo>
                  <a:lnTo>
                    <a:pt x="4269" y="271797"/>
                  </a:lnTo>
                  <a:lnTo>
                    <a:pt x="0" y="3158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09" name="Freeform 408"/>
            <p:cNvSpPr/>
            <p:nvPr/>
          </p:nvSpPr>
          <p:spPr>
            <a:xfrm>
              <a:off x="4551866" y="10284828"/>
              <a:ext cx="89611" cy="157929"/>
            </a:xfrm>
            <a:custGeom>
              <a:avLst/>
              <a:gdLst/>
              <a:ahLst/>
              <a:cxnLst/>
              <a:rect l="0" t="0" r="0" b="0"/>
              <a:pathLst>
                <a:path w="89611" h="157929">
                  <a:moveTo>
                    <a:pt x="59616" y="0"/>
                  </a:moveTo>
                  <a:lnTo>
                    <a:pt x="23" y="49498"/>
                  </a:lnTo>
                  <a:lnTo>
                    <a:pt x="0" y="55226"/>
                  </a:lnTo>
                  <a:lnTo>
                    <a:pt x="4664" y="60214"/>
                  </a:lnTo>
                  <a:lnTo>
                    <a:pt x="57405" y="80330"/>
                  </a:lnTo>
                  <a:lnTo>
                    <a:pt x="79690" y="87565"/>
                  </a:lnTo>
                  <a:lnTo>
                    <a:pt x="85867" y="94641"/>
                  </a:lnTo>
                  <a:lnTo>
                    <a:pt x="88815" y="104038"/>
                  </a:lnTo>
                  <a:lnTo>
                    <a:pt x="89610" y="114982"/>
                  </a:lnTo>
                  <a:lnTo>
                    <a:pt x="86631" y="123448"/>
                  </a:lnTo>
                  <a:lnTo>
                    <a:pt x="73962" y="135974"/>
                  </a:lnTo>
                  <a:lnTo>
                    <a:pt x="17501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19" name="Group 418"/>
          <p:cNvGrpSpPr/>
          <p:nvPr/>
        </p:nvGrpSpPr>
        <p:grpSpPr>
          <a:xfrm>
            <a:off x="2179399" y="11137636"/>
            <a:ext cx="1084436" cy="2059131"/>
            <a:chOff x="2179399" y="11137636"/>
            <a:chExt cx="1084436" cy="2059131"/>
          </a:xfrm>
        </p:grpSpPr>
        <p:sp>
          <p:nvSpPr>
            <p:cNvPr id="411" name="Freeform 410"/>
            <p:cNvSpPr/>
            <p:nvPr/>
          </p:nvSpPr>
          <p:spPr>
            <a:xfrm>
              <a:off x="2842694" y="11137636"/>
              <a:ext cx="336913" cy="2021473"/>
            </a:xfrm>
            <a:custGeom>
              <a:avLst/>
              <a:gdLst/>
              <a:ahLst/>
              <a:cxnLst/>
              <a:rect l="0" t="0" r="0" b="0"/>
              <a:pathLst>
                <a:path w="336913" h="2021473">
                  <a:moveTo>
                    <a:pt x="0" y="0"/>
                  </a:moveTo>
                  <a:lnTo>
                    <a:pt x="5589" y="62093"/>
                  </a:lnTo>
                  <a:lnTo>
                    <a:pt x="10723" y="119544"/>
                  </a:lnTo>
                  <a:lnTo>
                    <a:pt x="18669" y="170233"/>
                  </a:lnTo>
                  <a:lnTo>
                    <a:pt x="29148" y="231645"/>
                  </a:lnTo>
                  <a:lnTo>
                    <a:pt x="42326" y="284966"/>
                  </a:lnTo>
                  <a:lnTo>
                    <a:pt x="56194" y="346149"/>
                  </a:lnTo>
                  <a:lnTo>
                    <a:pt x="66693" y="397232"/>
                  </a:lnTo>
                  <a:lnTo>
                    <a:pt x="73485" y="459658"/>
                  </a:lnTo>
                  <a:lnTo>
                    <a:pt x="81695" y="509891"/>
                  </a:lnTo>
                  <a:lnTo>
                    <a:pt x="91536" y="561821"/>
                  </a:lnTo>
                  <a:lnTo>
                    <a:pt x="101861" y="614252"/>
                  </a:lnTo>
                  <a:lnTo>
                    <a:pt x="112329" y="668002"/>
                  </a:lnTo>
                  <a:lnTo>
                    <a:pt x="122840" y="726691"/>
                  </a:lnTo>
                  <a:lnTo>
                    <a:pt x="133363" y="782816"/>
                  </a:lnTo>
                  <a:lnTo>
                    <a:pt x="143890" y="842208"/>
                  </a:lnTo>
                  <a:lnTo>
                    <a:pt x="154418" y="898541"/>
                  </a:lnTo>
                  <a:lnTo>
                    <a:pt x="163776" y="959166"/>
                  </a:lnTo>
                  <a:lnTo>
                    <a:pt x="168239" y="1020414"/>
                  </a:lnTo>
                  <a:lnTo>
                    <a:pt x="176450" y="1077295"/>
                  </a:lnTo>
                  <a:lnTo>
                    <a:pt x="186292" y="1136913"/>
                  </a:lnTo>
                  <a:lnTo>
                    <a:pt x="197787" y="1192141"/>
                  </a:lnTo>
                  <a:lnTo>
                    <a:pt x="214321" y="1246720"/>
                  </a:lnTo>
                  <a:lnTo>
                    <a:pt x="227149" y="1306825"/>
                  </a:lnTo>
                  <a:lnTo>
                    <a:pt x="237189" y="1367918"/>
                  </a:lnTo>
                  <a:lnTo>
                    <a:pt x="241854" y="1423584"/>
                  </a:lnTo>
                  <a:lnTo>
                    <a:pt x="250125" y="1477122"/>
                  </a:lnTo>
                  <a:lnTo>
                    <a:pt x="259985" y="1530031"/>
                  </a:lnTo>
                  <a:lnTo>
                    <a:pt x="270315" y="1581581"/>
                  </a:lnTo>
                  <a:lnTo>
                    <a:pt x="281166" y="1644635"/>
                  </a:lnTo>
                  <a:lnTo>
                    <a:pt x="289246" y="1707479"/>
                  </a:lnTo>
                  <a:lnTo>
                    <a:pt x="302107" y="1768463"/>
                  </a:lnTo>
                  <a:lnTo>
                    <a:pt x="312431" y="1831342"/>
                  </a:lnTo>
                  <a:lnTo>
                    <a:pt x="321729" y="1892607"/>
                  </a:lnTo>
                  <a:lnTo>
                    <a:pt x="325004" y="1941435"/>
                  </a:lnTo>
                  <a:lnTo>
                    <a:pt x="329231" y="1993618"/>
                  </a:lnTo>
                  <a:lnTo>
                    <a:pt x="336912" y="2021472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2" name="Freeform 411"/>
            <p:cNvSpPr/>
            <p:nvPr/>
          </p:nvSpPr>
          <p:spPr>
            <a:xfrm>
              <a:off x="3095378" y="12948538"/>
              <a:ext cx="168457" cy="248229"/>
            </a:xfrm>
            <a:custGeom>
              <a:avLst/>
              <a:gdLst/>
              <a:ahLst/>
              <a:cxnLst/>
              <a:rect l="0" t="0" r="0" b="0"/>
              <a:pathLst>
                <a:path w="168457" h="248229">
                  <a:moveTo>
                    <a:pt x="0" y="52642"/>
                  </a:moveTo>
                  <a:lnTo>
                    <a:pt x="9575" y="83925"/>
                  </a:lnTo>
                  <a:lnTo>
                    <a:pt x="46156" y="143988"/>
                  </a:lnTo>
                  <a:lnTo>
                    <a:pt x="87784" y="206886"/>
                  </a:lnTo>
                  <a:lnTo>
                    <a:pt x="122838" y="248228"/>
                  </a:lnTo>
                  <a:lnTo>
                    <a:pt x="126346" y="247374"/>
                  </a:lnTo>
                  <a:lnTo>
                    <a:pt x="127124" y="230826"/>
                  </a:lnTo>
                  <a:lnTo>
                    <a:pt x="120430" y="172543"/>
                  </a:lnTo>
                  <a:lnTo>
                    <a:pt x="125240" y="123133"/>
                  </a:lnTo>
                  <a:lnTo>
                    <a:pt x="140466" y="63925"/>
                  </a:lnTo>
                  <a:lnTo>
                    <a:pt x="155873" y="27520"/>
                  </a:lnTo>
                  <a:lnTo>
                    <a:pt x="168456" y="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3" name="Freeform 412"/>
            <p:cNvSpPr/>
            <p:nvPr/>
          </p:nvSpPr>
          <p:spPr>
            <a:xfrm>
              <a:off x="2242570" y="11979916"/>
              <a:ext cx="1" cy="210571"/>
            </a:xfrm>
            <a:custGeom>
              <a:avLst/>
              <a:gdLst/>
              <a:ahLst/>
              <a:cxnLst/>
              <a:rect l="0" t="0" r="0" b="0"/>
              <a:pathLst>
                <a:path w="1" h="210571">
                  <a:moveTo>
                    <a:pt x="0" y="0"/>
                  </a:moveTo>
                  <a:lnTo>
                    <a:pt x="0" y="48931"/>
                  </a:lnTo>
                  <a:lnTo>
                    <a:pt x="0" y="108061"/>
                  </a:lnTo>
                  <a:lnTo>
                    <a:pt x="0" y="169698"/>
                  </a:lnTo>
                  <a:lnTo>
                    <a:pt x="0" y="21057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4" name="Freeform 413"/>
            <p:cNvSpPr/>
            <p:nvPr/>
          </p:nvSpPr>
          <p:spPr>
            <a:xfrm>
              <a:off x="2210984" y="11877347"/>
              <a:ext cx="159570" cy="155213"/>
            </a:xfrm>
            <a:custGeom>
              <a:avLst/>
              <a:gdLst/>
              <a:ahLst/>
              <a:cxnLst/>
              <a:rect l="0" t="0" r="0" b="0"/>
              <a:pathLst>
                <a:path w="159570" h="155213">
                  <a:moveTo>
                    <a:pt x="0" y="60456"/>
                  </a:moveTo>
                  <a:lnTo>
                    <a:pt x="9575" y="36409"/>
                  </a:lnTo>
                  <a:lnTo>
                    <a:pt x="20243" y="22082"/>
                  </a:lnTo>
                  <a:lnTo>
                    <a:pt x="44993" y="6451"/>
                  </a:lnTo>
                  <a:lnTo>
                    <a:pt x="80142" y="0"/>
                  </a:lnTo>
                  <a:lnTo>
                    <a:pt x="114603" y="3679"/>
                  </a:lnTo>
                  <a:lnTo>
                    <a:pt x="133213" y="12214"/>
                  </a:lnTo>
                  <a:lnTo>
                    <a:pt x="141451" y="17766"/>
                  </a:lnTo>
                  <a:lnTo>
                    <a:pt x="153724" y="33293"/>
                  </a:lnTo>
                  <a:lnTo>
                    <a:pt x="158635" y="42347"/>
                  </a:lnTo>
                  <a:lnTo>
                    <a:pt x="159569" y="51893"/>
                  </a:lnTo>
                  <a:lnTo>
                    <a:pt x="154368" y="71858"/>
                  </a:lnTo>
                  <a:lnTo>
                    <a:pt x="141138" y="89310"/>
                  </a:lnTo>
                  <a:lnTo>
                    <a:pt x="93932" y="125606"/>
                  </a:lnTo>
                  <a:lnTo>
                    <a:pt x="35023" y="150090"/>
                  </a:lnTo>
                  <a:lnTo>
                    <a:pt x="21057" y="155212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5" name="Freeform 414"/>
            <p:cNvSpPr/>
            <p:nvPr/>
          </p:nvSpPr>
          <p:spPr>
            <a:xfrm>
              <a:off x="2305741" y="12124297"/>
              <a:ext cx="106664" cy="192532"/>
            </a:xfrm>
            <a:custGeom>
              <a:avLst/>
              <a:gdLst/>
              <a:ahLst/>
              <a:cxnLst/>
              <a:rect l="0" t="0" r="0" b="0"/>
              <a:pathLst>
                <a:path w="106664" h="192532">
                  <a:moveTo>
                    <a:pt x="10528" y="13546"/>
                  </a:moveTo>
                  <a:lnTo>
                    <a:pt x="27296" y="2369"/>
                  </a:lnTo>
                  <a:lnTo>
                    <a:pt x="48006" y="0"/>
                  </a:lnTo>
                  <a:lnTo>
                    <a:pt x="70469" y="4016"/>
                  </a:lnTo>
                  <a:lnTo>
                    <a:pt x="88251" y="13600"/>
                  </a:lnTo>
                  <a:lnTo>
                    <a:pt x="91589" y="20601"/>
                  </a:lnTo>
                  <a:lnTo>
                    <a:pt x="91475" y="28779"/>
                  </a:lnTo>
                  <a:lnTo>
                    <a:pt x="89059" y="37739"/>
                  </a:lnTo>
                  <a:lnTo>
                    <a:pt x="77016" y="53934"/>
                  </a:lnTo>
                  <a:lnTo>
                    <a:pt x="59965" y="67761"/>
                  </a:lnTo>
                  <a:lnTo>
                    <a:pt x="40689" y="77807"/>
                  </a:lnTo>
                  <a:lnTo>
                    <a:pt x="38824" y="80953"/>
                  </a:lnTo>
                  <a:lnTo>
                    <a:pt x="42260" y="83051"/>
                  </a:lnTo>
                  <a:lnTo>
                    <a:pt x="90529" y="90203"/>
                  </a:lnTo>
                  <a:lnTo>
                    <a:pt x="103796" y="103768"/>
                  </a:lnTo>
                  <a:lnTo>
                    <a:pt x="106632" y="112298"/>
                  </a:lnTo>
                  <a:lnTo>
                    <a:pt x="106663" y="131135"/>
                  </a:lnTo>
                  <a:lnTo>
                    <a:pt x="99658" y="148086"/>
                  </a:lnTo>
                  <a:lnTo>
                    <a:pt x="94515" y="155882"/>
                  </a:lnTo>
                  <a:lnTo>
                    <a:pt x="79441" y="167664"/>
                  </a:lnTo>
                  <a:lnTo>
                    <a:pt x="32125" y="187350"/>
                  </a:lnTo>
                  <a:lnTo>
                    <a:pt x="0" y="192531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6" name="Freeform 415"/>
            <p:cNvSpPr/>
            <p:nvPr/>
          </p:nvSpPr>
          <p:spPr>
            <a:xfrm>
              <a:off x="2453139" y="11811460"/>
              <a:ext cx="1" cy="84229"/>
            </a:xfrm>
            <a:custGeom>
              <a:avLst/>
              <a:gdLst/>
              <a:ahLst/>
              <a:cxnLst/>
              <a:rect l="0" t="0" r="0" b="0"/>
              <a:pathLst>
                <a:path w="1" h="84229">
                  <a:moveTo>
                    <a:pt x="0" y="0"/>
                  </a:moveTo>
                  <a:lnTo>
                    <a:pt x="0" y="51026"/>
                  </a:lnTo>
                  <a:lnTo>
                    <a:pt x="0" y="8422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7" name="Freeform 416"/>
            <p:cNvSpPr/>
            <p:nvPr/>
          </p:nvSpPr>
          <p:spPr>
            <a:xfrm>
              <a:off x="2179399" y="11744163"/>
              <a:ext cx="105285" cy="14656"/>
            </a:xfrm>
            <a:custGeom>
              <a:avLst/>
              <a:gdLst/>
              <a:ahLst/>
              <a:cxnLst/>
              <a:rect l="0" t="0" r="0" b="0"/>
              <a:pathLst>
                <a:path w="105285" h="14656">
                  <a:moveTo>
                    <a:pt x="0" y="14655"/>
                  </a:moveTo>
                  <a:lnTo>
                    <a:pt x="49551" y="0"/>
                  </a:lnTo>
                  <a:lnTo>
                    <a:pt x="105284" y="4126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18" name="Freeform 417"/>
            <p:cNvSpPr/>
            <p:nvPr/>
          </p:nvSpPr>
          <p:spPr>
            <a:xfrm>
              <a:off x="2295212" y="11674589"/>
              <a:ext cx="73382" cy="136872"/>
            </a:xfrm>
            <a:custGeom>
              <a:avLst/>
              <a:gdLst/>
              <a:ahLst/>
              <a:cxnLst/>
              <a:rect l="0" t="0" r="0" b="0"/>
              <a:pathLst>
                <a:path w="73382" h="136872">
                  <a:moveTo>
                    <a:pt x="31586" y="0"/>
                  </a:moveTo>
                  <a:lnTo>
                    <a:pt x="49566" y="24047"/>
                  </a:lnTo>
                  <a:lnTo>
                    <a:pt x="66483" y="38374"/>
                  </a:lnTo>
                  <a:lnTo>
                    <a:pt x="71228" y="46640"/>
                  </a:lnTo>
                  <a:lnTo>
                    <a:pt x="73381" y="65183"/>
                  </a:lnTo>
                  <a:lnTo>
                    <a:pt x="69978" y="73872"/>
                  </a:lnTo>
                  <a:lnTo>
                    <a:pt x="56838" y="89764"/>
                  </a:lnTo>
                  <a:lnTo>
                    <a:pt x="0" y="136871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2926922" y="11148165"/>
            <a:ext cx="319052" cy="527712"/>
            <a:chOff x="2926922" y="11148165"/>
            <a:chExt cx="319052" cy="527712"/>
          </a:xfrm>
        </p:grpSpPr>
        <p:sp>
          <p:nvSpPr>
            <p:cNvPr id="420" name="Freeform 419"/>
            <p:cNvSpPr/>
            <p:nvPr/>
          </p:nvSpPr>
          <p:spPr>
            <a:xfrm>
              <a:off x="2926922" y="11148165"/>
              <a:ext cx="231628" cy="410612"/>
            </a:xfrm>
            <a:custGeom>
              <a:avLst/>
              <a:gdLst/>
              <a:ahLst/>
              <a:cxnLst/>
              <a:rect l="0" t="0" r="0" b="0"/>
              <a:pathLst>
                <a:path w="231628" h="410612">
                  <a:moveTo>
                    <a:pt x="231627" y="0"/>
                  </a:moveTo>
                  <a:lnTo>
                    <a:pt x="223294" y="37478"/>
                  </a:lnTo>
                  <a:lnTo>
                    <a:pt x="224868" y="75446"/>
                  </a:lnTo>
                  <a:lnTo>
                    <a:pt x="230292" y="130196"/>
                  </a:lnTo>
                  <a:lnTo>
                    <a:pt x="222958" y="180006"/>
                  </a:lnTo>
                  <a:lnTo>
                    <a:pt x="211251" y="226991"/>
                  </a:lnTo>
                  <a:lnTo>
                    <a:pt x="186595" y="276786"/>
                  </a:lnTo>
                  <a:lnTo>
                    <a:pt x="143703" y="333007"/>
                  </a:lnTo>
                  <a:lnTo>
                    <a:pt x="90517" y="372665"/>
                  </a:lnTo>
                  <a:lnTo>
                    <a:pt x="32414" y="398783"/>
                  </a:lnTo>
                  <a:lnTo>
                    <a:pt x="0" y="410611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1" name="Freeform 420"/>
            <p:cNvSpPr/>
            <p:nvPr/>
          </p:nvSpPr>
          <p:spPr>
            <a:xfrm>
              <a:off x="3125202" y="11432751"/>
              <a:ext cx="120772" cy="243126"/>
            </a:xfrm>
            <a:custGeom>
              <a:avLst/>
              <a:gdLst/>
              <a:ahLst/>
              <a:cxnLst/>
              <a:rect l="0" t="0" r="0" b="0"/>
              <a:pathLst>
                <a:path w="120772" h="243126">
                  <a:moveTo>
                    <a:pt x="43875" y="31269"/>
                  </a:moveTo>
                  <a:lnTo>
                    <a:pt x="18682" y="94719"/>
                  </a:lnTo>
                  <a:lnTo>
                    <a:pt x="7295" y="142226"/>
                  </a:lnTo>
                  <a:lnTo>
                    <a:pt x="5974" y="204441"/>
                  </a:lnTo>
                  <a:lnTo>
                    <a:pt x="8079" y="216906"/>
                  </a:lnTo>
                  <a:lnTo>
                    <a:pt x="12992" y="226387"/>
                  </a:lnTo>
                  <a:lnTo>
                    <a:pt x="27810" y="240041"/>
                  </a:lnTo>
                  <a:lnTo>
                    <a:pt x="36675" y="242979"/>
                  </a:lnTo>
                  <a:lnTo>
                    <a:pt x="55883" y="243125"/>
                  </a:lnTo>
                  <a:lnTo>
                    <a:pt x="72998" y="233051"/>
                  </a:lnTo>
                  <a:lnTo>
                    <a:pt x="88404" y="214537"/>
                  </a:lnTo>
                  <a:lnTo>
                    <a:pt x="114239" y="154991"/>
                  </a:lnTo>
                  <a:lnTo>
                    <a:pt x="120771" y="120182"/>
                  </a:lnTo>
                  <a:lnTo>
                    <a:pt x="117872" y="64633"/>
                  </a:lnTo>
                  <a:lnTo>
                    <a:pt x="108434" y="25557"/>
                  </a:lnTo>
                  <a:lnTo>
                    <a:pt x="97525" y="6893"/>
                  </a:lnTo>
                  <a:lnTo>
                    <a:pt x="90170" y="2151"/>
                  </a:lnTo>
                  <a:lnTo>
                    <a:pt x="72640" y="0"/>
                  </a:lnTo>
                  <a:lnTo>
                    <a:pt x="43039" y="10955"/>
                  </a:lnTo>
                  <a:lnTo>
                    <a:pt x="25566" y="28870"/>
                  </a:lnTo>
                  <a:lnTo>
                    <a:pt x="874" y="72908"/>
                  </a:lnTo>
                  <a:lnTo>
                    <a:pt x="0" y="82425"/>
                  </a:lnTo>
                  <a:lnTo>
                    <a:pt x="5268" y="99238"/>
                  </a:lnTo>
                  <a:lnTo>
                    <a:pt x="11118" y="103489"/>
                  </a:lnTo>
                  <a:lnTo>
                    <a:pt x="18528" y="105152"/>
                  </a:lnTo>
                  <a:lnTo>
                    <a:pt x="26977" y="105091"/>
                  </a:lnTo>
                  <a:lnTo>
                    <a:pt x="86354" y="81260"/>
                  </a:lnTo>
                  <a:lnTo>
                    <a:pt x="97850" y="73765"/>
                  </a:lnTo>
                  <a:lnTo>
                    <a:pt x="107046" y="62854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31" name="Group 430"/>
          <p:cNvGrpSpPr/>
          <p:nvPr/>
        </p:nvGrpSpPr>
        <p:grpSpPr>
          <a:xfrm>
            <a:off x="2768994" y="10800725"/>
            <a:ext cx="200043" cy="1495047"/>
            <a:chOff x="2768994" y="10800725"/>
            <a:chExt cx="200043" cy="1495047"/>
          </a:xfrm>
        </p:grpSpPr>
        <p:sp>
          <p:nvSpPr>
            <p:cNvPr id="423" name="Freeform 422"/>
            <p:cNvSpPr/>
            <p:nvPr/>
          </p:nvSpPr>
          <p:spPr>
            <a:xfrm>
              <a:off x="2768994" y="10800725"/>
              <a:ext cx="10530" cy="21058"/>
            </a:xfrm>
            <a:custGeom>
              <a:avLst/>
              <a:gdLst/>
              <a:ahLst/>
              <a:cxnLst/>
              <a:rect l="0" t="0" r="0" b="0"/>
              <a:pathLst>
                <a:path w="10530" h="21058">
                  <a:moveTo>
                    <a:pt x="0" y="0"/>
                  </a:moveTo>
                  <a:lnTo>
                    <a:pt x="10529" y="21057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4" name="Freeform 423"/>
            <p:cNvSpPr/>
            <p:nvPr/>
          </p:nvSpPr>
          <p:spPr>
            <a:xfrm>
              <a:off x="2790051" y="11042880"/>
              <a:ext cx="1" cy="52643"/>
            </a:xfrm>
            <a:custGeom>
              <a:avLst/>
              <a:gdLst/>
              <a:ahLst/>
              <a:cxnLst/>
              <a:rect l="0" t="0" r="0" b="0"/>
              <a:pathLst>
                <a:path w="1" h="52643">
                  <a:moveTo>
                    <a:pt x="0" y="0"/>
                  </a:moveTo>
                  <a:lnTo>
                    <a:pt x="0" y="52642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5" name="Freeform 424"/>
            <p:cNvSpPr/>
            <p:nvPr/>
          </p:nvSpPr>
          <p:spPr>
            <a:xfrm>
              <a:off x="2779523" y="11274507"/>
              <a:ext cx="10529" cy="31586"/>
            </a:xfrm>
            <a:custGeom>
              <a:avLst/>
              <a:gdLst/>
              <a:ahLst/>
              <a:cxnLst/>
              <a:rect l="0" t="0" r="0" b="0"/>
              <a:pathLst>
                <a:path w="10529" h="31586">
                  <a:moveTo>
                    <a:pt x="10528" y="0"/>
                  </a:moveTo>
                  <a:lnTo>
                    <a:pt x="0" y="31585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6" name="Freeform 425"/>
            <p:cNvSpPr/>
            <p:nvPr/>
          </p:nvSpPr>
          <p:spPr>
            <a:xfrm>
              <a:off x="2790051" y="11506134"/>
              <a:ext cx="1" cy="42115"/>
            </a:xfrm>
            <a:custGeom>
              <a:avLst/>
              <a:gdLst/>
              <a:ahLst/>
              <a:cxnLst/>
              <a:rect l="0" t="0" r="0" b="0"/>
              <a:pathLst>
                <a:path w="1" h="42115">
                  <a:moveTo>
                    <a:pt x="0" y="0"/>
                  </a:move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7" name="Freeform 426"/>
            <p:cNvSpPr/>
            <p:nvPr/>
          </p:nvSpPr>
          <p:spPr>
            <a:xfrm>
              <a:off x="2790051" y="11769346"/>
              <a:ext cx="1" cy="42115"/>
            </a:xfrm>
            <a:custGeom>
              <a:avLst/>
              <a:gdLst/>
              <a:ahLst/>
              <a:cxnLst/>
              <a:rect l="0" t="0" r="0" b="0"/>
              <a:pathLst>
                <a:path w="1" h="42115">
                  <a:moveTo>
                    <a:pt x="0" y="0"/>
                  </a:move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8" name="Freeform 427"/>
            <p:cNvSpPr/>
            <p:nvPr/>
          </p:nvSpPr>
          <p:spPr>
            <a:xfrm>
              <a:off x="2800580" y="12011502"/>
              <a:ext cx="10529" cy="10529"/>
            </a:xfrm>
            <a:custGeom>
              <a:avLst/>
              <a:gdLst/>
              <a:ahLst/>
              <a:cxnLst/>
              <a:rect l="0" t="0" r="0" b="0"/>
              <a:pathLst>
                <a:path w="10529" h="10529">
                  <a:moveTo>
                    <a:pt x="10528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29" name="Freeform 428"/>
            <p:cNvSpPr/>
            <p:nvPr/>
          </p:nvSpPr>
          <p:spPr>
            <a:xfrm>
              <a:off x="2811108" y="12243128"/>
              <a:ext cx="10530" cy="52644"/>
            </a:xfrm>
            <a:custGeom>
              <a:avLst/>
              <a:gdLst/>
              <a:ahLst/>
              <a:cxnLst/>
              <a:rect l="0" t="0" r="0" b="0"/>
              <a:pathLst>
                <a:path w="10530" h="52644">
                  <a:moveTo>
                    <a:pt x="10529" y="0"/>
                  </a:moveTo>
                  <a:lnTo>
                    <a:pt x="0" y="52643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0" name="Freeform 429"/>
            <p:cNvSpPr/>
            <p:nvPr/>
          </p:nvSpPr>
          <p:spPr>
            <a:xfrm>
              <a:off x="2832165" y="11937803"/>
              <a:ext cx="136872" cy="58781"/>
            </a:xfrm>
            <a:custGeom>
              <a:avLst/>
              <a:gdLst/>
              <a:ahLst/>
              <a:cxnLst/>
              <a:rect l="0" t="0" r="0" b="0"/>
              <a:pathLst>
                <a:path w="136872" h="58781">
                  <a:moveTo>
                    <a:pt x="0" y="31585"/>
                  </a:moveTo>
                  <a:lnTo>
                    <a:pt x="11179" y="48352"/>
                  </a:lnTo>
                  <a:lnTo>
                    <a:pt x="19151" y="53292"/>
                  </a:lnTo>
                  <a:lnTo>
                    <a:pt x="40487" y="58780"/>
                  </a:lnTo>
                  <a:lnTo>
                    <a:pt x="73218" y="56280"/>
                  </a:lnTo>
                  <a:lnTo>
                    <a:pt x="91423" y="44900"/>
                  </a:lnTo>
                  <a:lnTo>
                    <a:pt x="136871" y="0"/>
                  </a:lnTo>
                </a:path>
              </a:pathLst>
            </a:custGeom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432" name="Freeform 431"/>
          <p:cNvSpPr/>
          <p:nvPr/>
        </p:nvSpPr>
        <p:spPr>
          <a:xfrm>
            <a:off x="2821637" y="12548455"/>
            <a:ext cx="10529" cy="63173"/>
          </a:xfrm>
          <a:custGeom>
            <a:avLst/>
            <a:gdLst/>
            <a:ahLst/>
            <a:cxnLst/>
            <a:rect l="0" t="0" r="0" b="0"/>
            <a:pathLst>
              <a:path w="10529" h="63173">
                <a:moveTo>
                  <a:pt x="10528" y="0"/>
                </a:moveTo>
                <a:lnTo>
                  <a:pt x="2195" y="34359"/>
                </a:lnTo>
                <a:lnTo>
                  <a:pt x="0" y="63172"/>
                </a:lnTo>
              </a:path>
            </a:pathLst>
          </a:custGeom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3" name="Freeform 432"/>
          <p:cNvSpPr/>
          <p:nvPr/>
        </p:nvSpPr>
        <p:spPr>
          <a:xfrm>
            <a:off x="2832165" y="12927481"/>
            <a:ext cx="1" cy="10530"/>
          </a:xfrm>
          <a:custGeom>
            <a:avLst/>
            <a:gdLst/>
            <a:ahLst/>
            <a:cxnLst/>
            <a:rect l="0" t="0" r="0" b="0"/>
            <a:pathLst>
              <a:path w="1" h="10530">
                <a:moveTo>
                  <a:pt x="0" y="0"/>
                </a:moveTo>
                <a:lnTo>
                  <a:pt x="0" y="10529"/>
                </a:lnTo>
              </a:path>
            </a:pathLst>
          </a:custGeom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34" name="Freeform 433"/>
          <p:cNvSpPr/>
          <p:nvPr/>
        </p:nvSpPr>
        <p:spPr>
          <a:xfrm>
            <a:off x="2842694" y="13264393"/>
            <a:ext cx="10529" cy="94758"/>
          </a:xfrm>
          <a:custGeom>
            <a:avLst/>
            <a:gdLst/>
            <a:ahLst/>
            <a:cxnLst/>
            <a:rect l="0" t="0" r="0" b="0"/>
            <a:pathLst>
              <a:path w="10529" h="94758">
                <a:moveTo>
                  <a:pt x="10528" y="0"/>
                </a:moveTo>
                <a:lnTo>
                  <a:pt x="2195" y="37478"/>
                </a:lnTo>
                <a:lnTo>
                  <a:pt x="0" y="94757"/>
                </a:lnTo>
              </a:path>
            </a:pathLst>
          </a:custGeom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40" name="Group 439"/>
          <p:cNvGrpSpPr/>
          <p:nvPr/>
        </p:nvGrpSpPr>
        <p:grpSpPr>
          <a:xfrm>
            <a:off x="3748145" y="12085201"/>
            <a:ext cx="431669" cy="357970"/>
            <a:chOff x="3748145" y="12085201"/>
            <a:chExt cx="431669" cy="357970"/>
          </a:xfrm>
        </p:grpSpPr>
        <p:sp>
          <p:nvSpPr>
            <p:cNvPr id="435" name="Freeform 434"/>
            <p:cNvSpPr/>
            <p:nvPr/>
          </p:nvSpPr>
          <p:spPr>
            <a:xfrm>
              <a:off x="3748145" y="12202478"/>
              <a:ext cx="114655" cy="240693"/>
            </a:xfrm>
            <a:custGeom>
              <a:avLst/>
              <a:gdLst/>
              <a:ahLst/>
              <a:cxnLst/>
              <a:rect l="0" t="0" r="0" b="0"/>
              <a:pathLst>
                <a:path w="114655" h="240693">
                  <a:moveTo>
                    <a:pt x="0" y="9065"/>
                  </a:moveTo>
                  <a:lnTo>
                    <a:pt x="27556" y="1829"/>
                  </a:lnTo>
                  <a:lnTo>
                    <a:pt x="55141" y="0"/>
                  </a:lnTo>
                  <a:lnTo>
                    <a:pt x="77539" y="5427"/>
                  </a:lnTo>
                  <a:lnTo>
                    <a:pt x="86788" y="10150"/>
                  </a:lnTo>
                  <a:lnTo>
                    <a:pt x="91784" y="17977"/>
                  </a:lnTo>
                  <a:lnTo>
                    <a:pt x="94215" y="39153"/>
                  </a:lnTo>
                  <a:lnTo>
                    <a:pt x="88277" y="57922"/>
                  </a:lnTo>
                  <a:lnTo>
                    <a:pt x="76669" y="74063"/>
                  </a:lnTo>
                  <a:lnTo>
                    <a:pt x="59811" y="89036"/>
                  </a:lnTo>
                  <a:lnTo>
                    <a:pt x="59761" y="93965"/>
                  </a:lnTo>
                  <a:lnTo>
                    <a:pt x="65577" y="97250"/>
                  </a:lnTo>
                  <a:lnTo>
                    <a:pt x="85297" y="103240"/>
                  </a:lnTo>
                  <a:lnTo>
                    <a:pt x="105760" y="113702"/>
                  </a:lnTo>
                  <a:lnTo>
                    <a:pt x="111451" y="122107"/>
                  </a:lnTo>
                  <a:lnTo>
                    <a:pt x="114654" y="143924"/>
                  </a:lnTo>
                  <a:lnTo>
                    <a:pt x="109059" y="166099"/>
                  </a:lnTo>
                  <a:lnTo>
                    <a:pt x="97604" y="186482"/>
                  </a:lnTo>
                  <a:lnTo>
                    <a:pt x="71423" y="209942"/>
                  </a:lnTo>
                  <a:lnTo>
                    <a:pt x="9225" y="237210"/>
                  </a:lnTo>
                  <a:lnTo>
                    <a:pt x="0" y="24069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6" name="Freeform 435"/>
            <p:cNvSpPr/>
            <p:nvPr/>
          </p:nvSpPr>
          <p:spPr>
            <a:xfrm>
              <a:off x="3927129" y="12232600"/>
              <a:ext cx="31587" cy="10529"/>
            </a:xfrm>
            <a:custGeom>
              <a:avLst/>
              <a:gdLst/>
              <a:ahLst/>
              <a:cxnLst/>
              <a:rect l="0" t="0" r="0" b="0"/>
              <a:pathLst>
                <a:path w="31587" h="10529">
                  <a:moveTo>
                    <a:pt x="0" y="10528"/>
                  </a:moveTo>
                  <a:lnTo>
                    <a:pt x="3158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7" name="Freeform 436"/>
            <p:cNvSpPr/>
            <p:nvPr/>
          </p:nvSpPr>
          <p:spPr>
            <a:xfrm>
              <a:off x="3914998" y="12253658"/>
              <a:ext cx="61396" cy="158688"/>
            </a:xfrm>
            <a:custGeom>
              <a:avLst/>
              <a:gdLst/>
              <a:ahLst/>
              <a:cxnLst/>
              <a:rect l="0" t="0" r="0" b="0"/>
              <a:pathLst>
                <a:path w="61396" h="158688">
                  <a:moveTo>
                    <a:pt x="12131" y="0"/>
                  </a:moveTo>
                  <a:lnTo>
                    <a:pt x="953" y="16768"/>
                  </a:lnTo>
                  <a:lnTo>
                    <a:pt x="0" y="24046"/>
                  </a:lnTo>
                  <a:lnTo>
                    <a:pt x="5180" y="38373"/>
                  </a:lnTo>
                  <a:lnTo>
                    <a:pt x="12176" y="43129"/>
                  </a:lnTo>
                  <a:lnTo>
                    <a:pt x="40871" y="53332"/>
                  </a:lnTo>
                  <a:lnTo>
                    <a:pt x="53370" y="68157"/>
                  </a:lnTo>
                  <a:lnTo>
                    <a:pt x="59706" y="89563"/>
                  </a:lnTo>
                  <a:lnTo>
                    <a:pt x="61395" y="101822"/>
                  </a:lnTo>
                  <a:lnTo>
                    <a:pt x="57033" y="121682"/>
                  </a:lnTo>
                  <a:lnTo>
                    <a:pt x="35169" y="153497"/>
                  </a:lnTo>
                  <a:lnTo>
                    <a:pt x="28659" y="157313"/>
                  </a:lnTo>
                  <a:lnTo>
                    <a:pt x="21980" y="158687"/>
                  </a:lnTo>
                  <a:lnTo>
                    <a:pt x="1603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8" name="Freeform 437"/>
            <p:cNvSpPr/>
            <p:nvPr/>
          </p:nvSpPr>
          <p:spPr>
            <a:xfrm>
              <a:off x="4014284" y="12179958"/>
              <a:ext cx="45565" cy="63587"/>
            </a:xfrm>
            <a:custGeom>
              <a:avLst/>
              <a:gdLst/>
              <a:ahLst/>
              <a:cxnLst/>
              <a:rect l="0" t="0" r="0" b="0"/>
              <a:pathLst>
                <a:path w="45565" h="63587">
                  <a:moveTo>
                    <a:pt x="18130" y="0"/>
                  </a:moveTo>
                  <a:lnTo>
                    <a:pt x="6952" y="11178"/>
                  </a:lnTo>
                  <a:lnTo>
                    <a:pt x="1464" y="29144"/>
                  </a:lnTo>
                  <a:lnTo>
                    <a:pt x="0" y="40486"/>
                  </a:lnTo>
                  <a:lnTo>
                    <a:pt x="2534" y="49218"/>
                  </a:lnTo>
                  <a:lnTo>
                    <a:pt x="7733" y="56208"/>
                  </a:lnTo>
                  <a:lnTo>
                    <a:pt x="14708" y="62038"/>
                  </a:lnTo>
                  <a:lnTo>
                    <a:pt x="21698" y="63586"/>
                  </a:lnTo>
                  <a:lnTo>
                    <a:pt x="28698" y="62278"/>
                  </a:lnTo>
                  <a:lnTo>
                    <a:pt x="35704" y="59066"/>
                  </a:lnTo>
                  <a:lnTo>
                    <a:pt x="40374" y="52245"/>
                  </a:lnTo>
                  <a:lnTo>
                    <a:pt x="45564" y="32189"/>
                  </a:lnTo>
                  <a:lnTo>
                    <a:pt x="43438" y="23799"/>
                  </a:lnTo>
                  <a:lnTo>
                    <a:pt x="38512" y="17036"/>
                  </a:lnTo>
                  <a:close/>
                </a:path>
              </a:pathLst>
            </a:custGeom>
            <a:solidFill>
              <a:schemeClr val="accent1">
                <a:alpha val="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9" name="Freeform 438"/>
            <p:cNvSpPr/>
            <p:nvPr/>
          </p:nvSpPr>
          <p:spPr>
            <a:xfrm>
              <a:off x="4143512" y="12085201"/>
              <a:ext cx="36302" cy="231628"/>
            </a:xfrm>
            <a:custGeom>
              <a:avLst/>
              <a:gdLst/>
              <a:ahLst/>
              <a:cxnLst/>
              <a:rect l="0" t="0" r="0" b="0"/>
              <a:pathLst>
                <a:path w="36302" h="231628">
                  <a:moveTo>
                    <a:pt x="36301" y="0"/>
                  </a:moveTo>
                  <a:lnTo>
                    <a:pt x="18343" y="55045"/>
                  </a:lnTo>
                  <a:lnTo>
                    <a:pt x="4635" y="106453"/>
                  </a:lnTo>
                  <a:lnTo>
                    <a:pt x="0" y="133880"/>
                  </a:lnTo>
                  <a:lnTo>
                    <a:pt x="5138" y="175628"/>
                  </a:lnTo>
                  <a:lnTo>
                    <a:pt x="25773" y="2316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61" name="Group 460"/>
          <p:cNvGrpSpPr/>
          <p:nvPr/>
        </p:nvGrpSpPr>
        <p:grpSpPr>
          <a:xfrm>
            <a:off x="6476489" y="9990030"/>
            <a:ext cx="2893874" cy="758053"/>
            <a:chOff x="6476489" y="9990030"/>
            <a:chExt cx="2893874" cy="758053"/>
          </a:xfrm>
        </p:grpSpPr>
        <p:sp>
          <p:nvSpPr>
            <p:cNvPr id="441" name="Freeform 440"/>
            <p:cNvSpPr/>
            <p:nvPr/>
          </p:nvSpPr>
          <p:spPr>
            <a:xfrm>
              <a:off x="6476489" y="10221657"/>
              <a:ext cx="240693" cy="336589"/>
            </a:xfrm>
            <a:custGeom>
              <a:avLst/>
              <a:gdLst/>
              <a:ahLst/>
              <a:cxnLst/>
              <a:rect l="0" t="0" r="0" b="0"/>
              <a:pathLst>
                <a:path w="240693" h="336589">
                  <a:moveTo>
                    <a:pt x="9065" y="0"/>
                  </a:moveTo>
                  <a:lnTo>
                    <a:pt x="0" y="58617"/>
                  </a:lnTo>
                  <a:lnTo>
                    <a:pt x="6062" y="112791"/>
                  </a:lnTo>
                  <a:lnTo>
                    <a:pt x="8472" y="168552"/>
                  </a:lnTo>
                  <a:lnTo>
                    <a:pt x="8948" y="224627"/>
                  </a:lnTo>
                  <a:lnTo>
                    <a:pt x="18618" y="273528"/>
                  </a:lnTo>
                  <a:lnTo>
                    <a:pt x="41844" y="320796"/>
                  </a:lnTo>
                  <a:lnTo>
                    <a:pt x="48465" y="329678"/>
                  </a:lnTo>
                  <a:lnTo>
                    <a:pt x="56389" y="334428"/>
                  </a:lnTo>
                  <a:lnTo>
                    <a:pt x="74552" y="336588"/>
                  </a:lnTo>
                  <a:lnTo>
                    <a:pt x="81969" y="332017"/>
                  </a:lnTo>
                  <a:lnTo>
                    <a:pt x="93330" y="314459"/>
                  </a:lnTo>
                  <a:lnTo>
                    <a:pt x="113893" y="259909"/>
                  </a:lnTo>
                  <a:lnTo>
                    <a:pt x="128298" y="206408"/>
                  </a:lnTo>
                  <a:lnTo>
                    <a:pt x="135173" y="150780"/>
                  </a:lnTo>
                  <a:lnTo>
                    <a:pt x="146582" y="88491"/>
                  </a:lnTo>
                  <a:lnTo>
                    <a:pt x="150416" y="39088"/>
                  </a:lnTo>
                  <a:lnTo>
                    <a:pt x="148922" y="26059"/>
                  </a:lnTo>
                  <a:lnTo>
                    <a:pt x="147927" y="24392"/>
                  </a:lnTo>
                  <a:lnTo>
                    <a:pt x="146329" y="75268"/>
                  </a:lnTo>
                  <a:lnTo>
                    <a:pt x="146052" y="131097"/>
                  </a:lnTo>
                  <a:lnTo>
                    <a:pt x="151547" y="191882"/>
                  </a:lnTo>
                  <a:lnTo>
                    <a:pt x="165068" y="240544"/>
                  </a:lnTo>
                  <a:lnTo>
                    <a:pt x="176276" y="262496"/>
                  </a:lnTo>
                  <a:lnTo>
                    <a:pt x="192175" y="277712"/>
                  </a:lnTo>
                  <a:lnTo>
                    <a:pt x="201328" y="283407"/>
                  </a:lnTo>
                  <a:lnTo>
                    <a:pt x="209771" y="286034"/>
                  </a:lnTo>
                  <a:lnTo>
                    <a:pt x="240692" y="2842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2" name="Freeform 441"/>
            <p:cNvSpPr/>
            <p:nvPr/>
          </p:nvSpPr>
          <p:spPr>
            <a:xfrm>
              <a:off x="6704858" y="10316413"/>
              <a:ext cx="71982" cy="226435"/>
            </a:xfrm>
            <a:custGeom>
              <a:avLst/>
              <a:gdLst/>
              <a:ahLst/>
              <a:cxnLst/>
              <a:rect l="0" t="0" r="0" b="0"/>
              <a:pathLst>
                <a:path w="71982" h="226435">
                  <a:moveTo>
                    <a:pt x="43909" y="0"/>
                  </a:moveTo>
                  <a:lnTo>
                    <a:pt x="9162" y="62281"/>
                  </a:lnTo>
                  <a:lnTo>
                    <a:pt x="0" y="88902"/>
                  </a:lnTo>
                  <a:lnTo>
                    <a:pt x="598" y="96703"/>
                  </a:lnTo>
                  <a:lnTo>
                    <a:pt x="4506" y="100734"/>
                  </a:lnTo>
                  <a:lnTo>
                    <a:pt x="50549" y="108195"/>
                  </a:lnTo>
                  <a:lnTo>
                    <a:pt x="63628" y="121787"/>
                  </a:lnTo>
                  <a:lnTo>
                    <a:pt x="70220" y="142645"/>
                  </a:lnTo>
                  <a:lnTo>
                    <a:pt x="71981" y="166343"/>
                  </a:lnTo>
                  <a:lnTo>
                    <a:pt x="60532" y="220821"/>
                  </a:lnTo>
                  <a:lnTo>
                    <a:pt x="58500" y="225593"/>
                  </a:lnTo>
                  <a:lnTo>
                    <a:pt x="57146" y="226434"/>
                  </a:lnTo>
                  <a:lnTo>
                    <a:pt x="54437" y="2210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3" name="Freeform 442"/>
            <p:cNvSpPr/>
            <p:nvPr/>
          </p:nvSpPr>
          <p:spPr>
            <a:xfrm>
              <a:off x="6832995" y="10369057"/>
              <a:ext cx="63171" cy="141139"/>
            </a:xfrm>
            <a:custGeom>
              <a:avLst/>
              <a:gdLst/>
              <a:ahLst/>
              <a:cxnLst/>
              <a:rect l="0" t="0" r="0" b="0"/>
              <a:pathLst>
                <a:path w="63171" h="141139">
                  <a:moveTo>
                    <a:pt x="0" y="0"/>
                  </a:moveTo>
                  <a:lnTo>
                    <a:pt x="3119" y="60383"/>
                  </a:lnTo>
                  <a:lnTo>
                    <a:pt x="14654" y="121632"/>
                  </a:lnTo>
                  <a:lnTo>
                    <a:pt x="21468" y="130220"/>
                  </a:lnTo>
                  <a:lnTo>
                    <a:pt x="41516" y="139764"/>
                  </a:lnTo>
                  <a:lnTo>
                    <a:pt x="48734" y="141138"/>
                  </a:lnTo>
                  <a:lnTo>
                    <a:pt x="53546" y="140885"/>
                  </a:lnTo>
                  <a:lnTo>
                    <a:pt x="63170" y="1368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4" name="Freeform 443"/>
            <p:cNvSpPr/>
            <p:nvPr/>
          </p:nvSpPr>
          <p:spPr>
            <a:xfrm>
              <a:off x="6840750" y="10242714"/>
              <a:ext cx="13303" cy="52643"/>
            </a:xfrm>
            <a:custGeom>
              <a:avLst/>
              <a:gdLst/>
              <a:ahLst/>
              <a:cxnLst/>
              <a:rect l="0" t="0" r="0" b="0"/>
              <a:pathLst>
                <a:path w="13303" h="52643">
                  <a:moveTo>
                    <a:pt x="13302" y="0"/>
                  </a:moveTo>
                  <a:lnTo>
                    <a:pt x="2123" y="11178"/>
                  </a:lnTo>
                  <a:lnTo>
                    <a:pt x="0" y="17981"/>
                  </a:lnTo>
                  <a:lnTo>
                    <a:pt x="2773" y="526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5" name="Freeform 444"/>
            <p:cNvSpPr/>
            <p:nvPr/>
          </p:nvSpPr>
          <p:spPr>
            <a:xfrm>
              <a:off x="6908889" y="10366119"/>
              <a:ext cx="113619" cy="139808"/>
            </a:xfrm>
            <a:custGeom>
              <a:avLst/>
              <a:gdLst/>
              <a:ahLst/>
              <a:cxnLst/>
              <a:rect l="0" t="0" r="0" b="0"/>
              <a:pathLst>
                <a:path w="113619" h="139808">
                  <a:moveTo>
                    <a:pt x="8333" y="13466"/>
                  </a:moveTo>
                  <a:lnTo>
                    <a:pt x="0" y="70729"/>
                  </a:lnTo>
                  <a:lnTo>
                    <a:pt x="3827" y="131622"/>
                  </a:lnTo>
                  <a:lnTo>
                    <a:pt x="6499" y="135520"/>
                  </a:lnTo>
                  <a:lnTo>
                    <a:pt x="9450" y="132270"/>
                  </a:lnTo>
                  <a:lnTo>
                    <a:pt x="14679" y="113061"/>
                  </a:lnTo>
                  <a:lnTo>
                    <a:pt x="21156" y="59308"/>
                  </a:lnTo>
                  <a:lnTo>
                    <a:pt x="30646" y="2041"/>
                  </a:lnTo>
                  <a:lnTo>
                    <a:pt x="34907" y="0"/>
                  </a:lnTo>
                  <a:lnTo>
                    <a:pt x="40087" y="979"/>
                  </a:lnTo>
                  <a:lnTo>
                    <a:pt x="44711" y="6312"/>
                  </a:lnTo>
                  <a:lnTo>
                    <a:pt x="60536" y="51611"/>
                  </a:lnTo>
                  <a:lnTo>
                    <a:pt x="74927" y="105358"/>
                  </a:lnTo>
                  <a:lnTo>
                    <a:pt x="80806" y="114501"/>
                  </a:lnTo>
                  <a:lnTo>
                    <a:pt x="113618" y="13980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6" name="Freeform 445"/>
            <p:cNvSpPr/>
            <p:nvPr/>
          </p:nvSpPr>
          <p:spPr>
            <a:xfrm>
              <a:off x="7045118" y="10326942"/>
              <a:ext cx="66776" cy="421141"/>
            </a:xfrm>
            <a:custGeom>
              <a:avLst/>
              <a:gdLst/>
              <a:ahLst/>
              <a:cxnLst/>
              <a:rect l="0" t="0" r="0" b="0"/>
              <a:pathLst>
                <a:path w="66776" h="421141">
                  <a:moveTo>
                    <a:pt x="30032" y="0"/>
                  </a:moveTo>
                  <a:lnTo>
                    <a:pt x="18853" y="11178"/>
                  </a:lnTo>
                  <a:lnTo>
                    <a:pt x="6313" y="46076"/>
                  </a:lnTo>
                  <a:lnTo>
                    <a:pt x="0" y="104205"/>
                  </a:lnTo>
                  <a:lnTo>
                    <a:pt x="1247" y="156047"/>
                  </a:lnTo>
                  <a:lnTo>
                    <a:pt x="9830" y="178929"/>
                  </a:lnTo>
                  <a:lnTo>
                    <a:pt x="15394" y="182457"/>
                  </a:lnTo>
                  <a:lnTo>
                    <a:pt x="21443" y="181300"/>
                  </a:lnTo>
                  <a:lnTo>
                    <a:pt x="27816" y="177018"/>
                  </a:lnTo>
                  <a:lnTo>
                    <a:pt x="38016" y="156663"/>
                  </a:lnTo>
                  <a:lnTo>
                    <a:pt x="50334" y="109200"/>
                  </a:lnTo>
                  <a:lnTo>
                    <a:pt x="58274" y="53803"/>
                  </a:lnTo>
                  <a:lnTo>
                    <a:pt x="60132" y="29762"/>
                  </a:lnTo>
                  <a:lnTo>
                    <a:pt x="60627" y="31539"/>
                  </a:lnTo>
                  <a:lnTo>
                    <a:pt x="58204" y="58868"/>
                  </a:lnTo>
                  <a:lnTo>
                    <a:pt x="52494" y="115613"/>
                  </a:lnTo>
                  <a:lnTo>
                    <a:pt x="51505" y="171517"/>
                  </a:lnTo>
                  <a:lnTo>
                    <a:pt x="56801" y="226944"/>
                  </a:lnTo>
                  <a:lnTo>
                    <a:pt x="60666" y="289671"/>
                  </a:lnTo>
                  <a:lnTo>
                    <a:pt x="64549" y="350240"/>
                  </a:lnTo>
                  <a:lnTo>
                    <a:pt x="66775" y="394674"/>
                  </a:lnTo>
                  <a:lnTo>
                    <a:pt x="65056" y="407005"/>
                  </a:lnTo>
                  <a:lnTo>
                    <a:pt x="59231" y="414056"/>
                  </a:lnTo>
                  <a:lnTo>
                    <a:pt x="50668" y="417588"/>
                  </a:lnTo>
                  <a:lnTo>
                    <a:pt x="19504" y="4211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7" name="Freeform 446"/>
            <p:cNvSpPr/>
            <p:nvPr/>
          </p:nvSpPr>
          <p:spPr>
            <a:xfrm>
              <a:off x="7296253" y="10095315"/>
              <a:ext cx="115810" cy="400084"/>
            </a:xfrm>
            <a:custGeom>
              <a:avLst/>
              <a:gdLst/>
              <a:ahLst/>
              <a:cxnLst/>
              <a:rect l="0" t="0" r="0" b="0"/>
              <a:pathLst>
                <a:path w="115810" h="400084">
                  <a:moveTo>
                    <a:pt x="10524" y="0"/>
                  </a:moveTo>
                  <a:lnTo>
                    <a:pt x="3289" y="44367"/>
                  </a:lnTo>
                  <a:lnTo>
                    <a:pt x="972" y="104263"/>
                  </a:lnTo>
                  <a:lnTo>
                    <a:pt x="285" y="160094"/>
                  </a:lnTo>
                  <a:lnTo>
                    <a:pt x="82" y="212512"/>
                  </a:lnTo>
                  <a:lnTo>
                    <a:pt x="13" y="272738"/>
                  </a:lnTo>
                  <a:lnTo>
                    <a:pt x="0" y="321797"/>
                  </a:lnTo>
                  <a:lnTo>
                    <a:pt x="3116" y="374548"/>
                  </a:lnTo>
                  <a:lnTo>
                    <a:pt x="5585" y="390079"/>
                  </a:lnTo>
                  <a:lnTo>
                    <a:pt x="8401" y="396923"/>
                  </a:lnTo>
                  <a:lnTo>
                    <a:pt x="11449" y="397976"/>
                  </a:lnTo>
                  <a:lnTo>
                    <a:pt x="24446" y="382691"/>
                  </a:lnTo>
                  <a:lnTo>
                    <a:pt x="30334" y="374450"/>
                  </a:lnTo>
                  <a:lnTo>
                    <a:pt x="37769" y="370126"/>
                  </a:lnTo>
                  <a:lnTo>
                    <a:pt x="55388" y="368442"/>
                  </a:lnTo>
                  <a:lnTo>
                    <a:pt x="71798" y="374712"/>
                  </a:lnTo>
                  <a:lnTo>
                    <a:pt x="115809" y="40008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8" name="Freeform 447"/>
            <p:cNvSpPr/>
            <p:nvPr/>
          </p:nvSpPr>
          <p:spPr>
            <a:xfrm>
              <a:off x="7435221" y="10295356"/>
              <a:ext cx="401283" cy="186588"/>
            </a:xfrm>
            <a:custGeom>
              <a:avLst/>
              <a:gdLst/>
              <a:ahLst/>
              <a:cxnLst/>
              <a:rect l="0" t="0" r="0" b="0"/>
              <a:pathLst>
                <a:path w="401283" h="186588">
                  <a:moveTo>
                    <a:pt x="50540" y="0"/>
                  </a:moveTo>
                  <a:lnTo>
                    <a:pt x="26821" y="58618"/>
                  </a:lnTo>
                  <a:lnTo>
                    <a:pt x="12104" y="111621"/>
                  </a:lnTo>
                  <a:lnTo>
                    <a:pt x="0" y="173493"/>
                  </a:lnTo>
                  <a:lnTo>
                    <a:pt x="2809" y="181173"/>
                  </a:lnTo>
                  <a:lnTo>
                    <a:pt x="8191" y="185123"/>
                  </a:lnTo>
                  <a:lnTo>
                    <a:pt x="15288" y="186587"/>
                  </a:lnTo>
                  <a:lnTo>
                    <a:pt x="22360" y="182883"/>
                  </a:lnTo>
                  <a:lnTo>
                    <a:pt x="36456" y="166289"/>
                  </a:lnTo>
                  <a:lnTo>
                    <a:pt x="63958" y="105095"/>
                  </a:lnTo>
                  <a:lnTo>
                    <a:pt x="70089" y="56851"/>
                  </a:lnTo>
                  <a:lnTo>
                    <a:pt x="70592" y="57788"/>
                  </a:lnTo>
                  <a:lnTo>
                    <a:pt x="79870" y="119698"/>
                  </a:lnTo>
                  <a:lnTo>
                    <a:pt x="86193" y="149516"/>
                  </a:lnTo>
                  <a:lnTo>
                    <a:pt x="93026" y="159339"/>
                  </a:lnTo>
                  <a:lnTo>
                    <a:pt x="102261" y="165887"/>
                  </a:lnTo>
                  <a:lnTo>
                    <a:pt x="113097" y="170254"/>
                  </a:lnTo>
                  <a:lnTo>
                    <a:pt x="123830" y="169654"/>
                  </a:lnTo>
                  <a:lnTo>
                    <a:pt x="145115" y="159630"/>
                  </a:lnTo>
                  <a:lnTo>
                    <a:pt x="160033" y="140357"/>
                  </a:lnTo>
                  <a:lnTo>
                    <a:pt x="184239" y="77235"/>
                  </a:lnTo>
                  <a:lnTo>
                    <a:pt x="189975" y="76057"/>
                  </a:lnTo>
                  <a:lnTo>
                    <a:pt x="196139" y="78781"/>
                  </a:lnTo>
                  <a:lnTo>
                    <a:pt x="206107" y="97405"/>
                  </a:lnTo>
                  <a:lnTo>
                    <a:pt x="222040" y="145843"/>
                  </a:lnTo>
                  <a:lnTo>
                    <a:pt x="228044" y="152211"/>
                  </a:lnTo>
                  <a:lnTo>
                    <a:pt x="235557" y="155287"/>
                  </a:lnTo>
                  <a:lnTo>
                    <a:pt x="244074" y="156168"/>
                  </a:lnTo>
                  <a:lnTo>
                    <a:pt x="250923" y="153244"/>
                  </a:lnTo>
                  <a:lnTo>
                    <a:pt x="261652" y="140639"/>
                  </a:lnTo>
                  <a:lnTo>
                    <a:pt x="279858" y="108222"/>
                  </a:lnTo>
                  <a:lnTo>
                    <a:pt x="286477" y="103734"/>
                  </a:lnTo>
                  <a:lnTo>
                    <a:pt x="293229" y="104251"/>
                  </a:lnTo>
                  <a:lnTo>
                    <a:pt x="300071" y="108105"/>
                  </a:lnTo>
                  <a:lnTo>
                    <a:pt x="310791" y="127986"/>
                  </a:lnTo>
                  <a:lnTo>
                    <a:pt x="315288" y="141476"/>
                  </a:lnTo>
                  <a:lnTo>
                    <a:pt x="329643" y="159585"/>
                  </a:lnTo>
                  <a:lnTo>
                    <a:pt x="338384" y="166051"/>
                  </a:lnTo>
                  <a:lnTo>
                    <a:pt x="346552" y="168023"/>
                  </a:lnTo>
                  <a:lnTo>
                    <a:pt x="354336" y="166997"/>
                  </a:lnTo>
                  <a:lnTo>
                    <a:pt x="361865" y="163974"/>
                  </a:lnTo>
                  <a:lnTo>
                    <a:pt x="373351" y="151257"/>
                  </a:lnTo>
                  <a:lnTo>
                    <a:pt x="386394" y="118126"/>
                  </a:lnTo>
                  <a:lnTo>
                    <a:pt x="401282" y="60118"/>
                  </a:lnTo>
                  <a:lnTo>
                    <a:pt x="400778" y="23273"/>
                  </a:lnTo>
                  <a:lnTo>
                    <a:pt x="397507" y="19025"/>
                  </a:lnTo>
                  <a:lnTo>
                    <a:pt x="392985" y="19702"/>
                  </a:lnTo>
                  <a:lnTo>
                    <a:pt x="376924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49" name="Freeform 448"/>
            <p:cNvSpPr/>
            <p:nvPr/>
          </p:nvSpPr>
          <p:spPr>
            <a:xfrm>
              <a:off x="7965382" y="10274300"/>
              <a:ext cx="84588" cy="198185"/>
            </a:xfrm>
            <a:custGeom>
              <a:avLst/>
              <a:gdLst/>
              <a:ahLst/>
              <a:cxnLst/>
              <a:rect l="0" t="0" r="0" b="0"/>
              <a:pathLst>
                <a:path w="84588" h="198185">
                  <a:moveTo>
                    <a:pt x="46804" y="0"/>
                  </a:moveTo>
                  <a:lnTo>
                    <a:pt x="28846" y="53875"/>
                  </a:lnTo>
                  <a:lnTo>
                    <a:pt x="11655" y="111036"/>
                  </a:lnTo>
                  <a:lnTo>
                    <a:pt x="0" y="164219"/>
                  </a:lnTo>
                  <a:lnTo>
                    <a:pt x="1827" y="187629"/>
                  </a:lnTo>
                  <a:lnTo>
                    <a:pt x="7460" y="194106"/>
                  </a:lnTo>
                  <a:lnTo>
                    <a:pt x="15895" y="197255"/>
                  </a:lnTo>
                  <a:lnTo>
                    <a:pt x="26199" y="198184"/>
                  </a:lnTo>
                  <a:lnTo>
                    <a:pt x="35407" y="195293"/>
                  </a:lnTo>
                  <a:lnTo>
                    <a:pt x="51878" y="182723"/>
                  </a:lnTo>
                  <a:lnTo>
                    <a:pt x="74304" y="150326"/>
                  </a:lnTo>
                  <a:lnTo>
                    <a:pt x="84587" y="105502"/>
                  </a:lnTo>
                  <a:lnTo>
                    <a:pt x="82046" y="55176"/>
                  </a:lnTo>
                  <a:lnTo>
                    <a:pt x="76148" y="46142"/>
                  </a:lnTo>
                  <a:lnTo>
                    <a:pt x="67537" y="42460"/>
                  </a:lnTo>
                  <a:lnTo>
                    <a:pt x="57116" y="42344"/>
                  </a:lnTo>
                  <a:lnTo>
                    <a:pt x="49000" y="45777"/>
                  </a:lnTo>
                  <a:lnTo>
                    <a:pt x="25748" y="736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0" name="Freeform 449"/>
            <p:cNvSpPr/>
            <p:nvPr/>
          </p:nvSpPr>
          <p:spPr>
            <a:xfrm>
              <a:off x="8138822" y="10013947"/>
              <a:ext cx="62879" cy="460395"/>
            </a:xfrm>
            <a:custGeom>
              <a:avLst/>
              <a:gdLst/>
              <a:ahLst/>
              <a:cxnLst/>
              <a:rect l="0" t="0" r="0" b="0"/>
              <a:pathLst>
                <a:path w="62879" h="460395">
                  <a:moveTo>
                    <a:pt x="62878" y="18197"/>
                  </a:moveTo>
                  <a:lnTo>
                    <a:pt x="51699" y="1430"/>
                  </a:lnTo>
                  <a:lnTo>
                    <a:pt x="46066" y="0"/>
                  </a:lnTo>
                  <a:lnTo>
                    <a:pt x="39972" y="2556"/>
                  </a:lnTo>
                  <a:lnTo>
                    <a:pt x="33569" y="7769"/>
                  </a:lnTo>
                  <a:lnTo>
                    <a:pt x="18969" y="37464"/>
                  </a:lnTo>
                  <a:lnTo>
                    <a:pt x="7234" y="87076"/>
                  </a:lnTo>
                  <a:lnTo>
                    <a:pt x="1193" y="149913"/>
                  </a:lnTo>
                  <a:lnTo>
                    <a:pt x="0" y="207385"/>
                  </a:lnTo>
                  <a:lnTo>
                    <a:pt x="2913" y="255967"/>
                  </a:lnTo>
                  <a:lnTo>
                    <a:pt x="11185" y="311695"/>
                  </a:lnTo>
                  <a:lnTo>
                    <a:pt x="21045" y="362133"/>
                  </a:lnTo>
                  <a:lnTo>
                    <a:pt x="29268" y="421098"/>
                  </a:lnTo>
                  <a:lnTo>
                    <a:pt x="27273" y="440200"/>
                  </a:lnTo>
                  <a:lnTo>
                    <a:pt x="20763" y="46039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1" name="Freeform 450"/>
            <p:cNvSpPr/>
            <p:nvPr/>
          </p:nvSpPr>
          <p:spPr>
            <a:xfrm>
              <a:off x="8075357" y="10347999"/>
              <a:ext cx="84229" cy="31587"/>
            </a:xfrm>
            <a:custGeom>
              <a:avLst/>
              <a:gdLst/>
              <a:ahLst/>
              <a:cxnLst/>
              <a:rect l="0" t="0" r="0" b="0"/>
              <a:pathLst>
                <a:path w="84229" h="31587">
                  <a:moveTo>
                    <a:pt x="0" y="31586"/>
                  </a:moveTo>
                  <a:lnTo>
                    <a:pt x="55142" y="11343"/>
                  </a:lnTo>
                  <a:lnTo>
                    <a:pt x="842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2" name="Freeform 451"/>
            <p:cNvSpPr/>
            <p:nvPr/>
          </p:nvSpPr>
          <p:spPr>
            <a:xfrm>
              <a:off x="8403452" y="9990030"/>
              <a:ext cx="135160" cy="445010"/>
            </a:xfrm>
            <a:custGeom>
              <a:avLst/>
              <a:gdLst/>
              <a:ahLst/>
              <a:cxnLst/>
              <a:rect l="0" t="0" r="0" b="0"/>
              <a:pathLst>
                <a:path w="135160" h="445010">
                  <a:moveTo>
                    <a:pt x="135159" y="0"/>
                  </a:moveTo>
                  <a:lnTo>
                    <a:pt x="118392" y="5590"/>
                  </a:lnTo>
                  <a:lnTo>
                    <a:pt x="103920" y="23932"/>
                  </a:lnTo>
                  <a:lnTo>
                    <a:pt x="75566" y="77777"/>
                  </a:lnTo>
                  <a:lnTo>
                    <a:pt x="48605" y="134643"/>
                  </a:lnTo>
                  <a:lnTo>
                    <a:pt x="27682" y="197869"/>
                  </a:lnTo>
                  <a:lnTo>
                    <a:pt x="6954" y="261354"/>
                  </a:lnTo>
                  <a:lnTo>
                    <a:pt x="0" y="321814"/>
                  </a:lnTo>
                  <a:lnTo>
                    <a:pt x="1136" y="364674"/>
                  </a:lnTo>
                  <a:lnTo>
                    <a:pt x="15250" y="404669"/>
                  </a:lnTo>
                  <a:lnTo>
                    <a:pt x="27664" y="423959"/>
                  </a:lnTo>
                  <a:lnTo>
                    <a:pt x="44099" y="437211"/>
                  </a:lnTo>
                  <a:lnTo>
                    <a:pt x="53396" y="442382"/>
                  </a:lnTo>
                  <a:lnTo>
                    <a:pt x="76203" y="445009"/>
                  </a:lnTo>
                  <a:lnTo>
                    <a:pt x="114102" y="4421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3" name="Freeform 452"/>
            <p:cNvSpPr/>
            <p:nvPr/>
          </p:nvSpPr>
          <p:spPr>
            <a:xfrm>
              <a:off x="8532443" y="10253234"/>
              <a:ext cx="108708" cy="181969"/>
            </a:xfrm>
            <a:custGeom>
              <a:avLst/>
              <a:gdLst/>
              <a:ahLst/>
              <a:cxnLst/>
              <a:rect l="0" t="0" r="0" b="0"/>
              <a:pathLst>
                <a:path w="108708" h="181969">
                  <a:moveTo>
                    <a:pt x="37754" y="31594"/>
                  </a:moveTo>
                  <a:lnTo>
                    <a:pt x="23099" y="90211"/>
                  </a:lnTo>
                  <a:lnTo>
                    <a:pt x="11895" y="137149"/>
                  </a:lnTo>
                  <a:lnTo>
                    <a:pt x="13783" y="163125"/>
                  </a:lnTo>
                  <a:lnTo>
                    <a:pt x="19433" y="171925"/>
                  </a:lnTo>
                  <a:lnTo>
                    <a:pt x="27880" y="177790"/>
                  </a:lnTo>
                  <a:lnTo>
                    <a:pt x="38190" y="181701"/>
                  </a:lnTo>
                  <a:lnTo>
                    <a:pt x="47403" y="181968"/>
                  </a:lnTo>
                  <a:lnTo>
                    <a:pt x="63879" y="176026"/>
                  </a:lnTo>
                  <a:lnTo>
                    <a:pt x="86309" y="153937"/>
                  </a:lnTo>
                  <a:lnTo>
                    <a:pt x="102183" y="113987"/>
                  </a:lnTo>
                  <a:lnTo>
                    <a:pt x="108707" y="65106"/>
                  </a:lnTo>
                  <a:lnTo>
                    <a:pt x="105050" y="24756"/>
                  </a:lnTo>
                  <a:lnTo>
                    <a:pt x="100165" y="15336"/>
                  </a:lnTo>
                  <a:lnTo>
                    <a:pt x="85379" y="1751"/>
                  </a:lnTo>
                  <a:lnTo>
                    <a:pt x="76523" y="0"/>
                  </a:lnTo>
                  <a:lnTo>
                    <a:pt x="57324" y="4294"/>
                  </a:lnTo>
                  <a:lnTo>
                    <a:pt x="40213" y="17122"/>
                  </a:lnTo>
                  <a:lnTo>
                    <a:pt x="4574" y="59541"/>
                  </a:lnTo>
                  <a:lnTo>
                    <a:pt x="426" y="70113"/>
                  </a:lnTo>
                  <a:lnTo>
                    <a:pt x="0" y="79500"/>
                  </a:lnTo>
                  <a:lnTo>
                    <a:pt x="6168" y="10529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4" name="Freeform 453"/>
            <p:cNvSpPr/>
            <p:nvPr/>
          </p:nvSpPr>
          <p:spPr>
            <a:xfrm>
              <a:off x="8633369" y="10211128"/>
              <a:ext cx="115883" cy="316698"/>
            </a:xfrm>
            <a:custGeom>
              <a:avLst/>
              <a:gdLst/>
              <a:ahLst/>
              <a:cxnLst/>
              <a:rect l="0" t="0" r="0" b="0"/>
              <a:pathLst>
                <a:path w="115883" h="316698">
                  <a:moveTo>
                    <a:pt x="94755" y="0"/>
                  </a:moveTo>
                  <a:lnTo>
                    <a:pt x="65447" y="47439"/>
                  </a:lnTo>
                  <a:lnTo>
                    <a:pt x="18868" y="102277"/>
                  </a:lnTo>
                  <a:lnTo>
                    <a:pt x="0" y="135979"/>
                  </a:lnTo>
                  <a:lnTo>
                    <a:pt x="1170" y="144466"/>
                  </a:lnTo>
                  <a:lnTo>
                    <a:pt x="6629" y="151293"/>
                  </a:lnTo>
                  <a:lnTo>
                    <a:pt x="60749" y="181837"/>
                  </a:lnTo>
                  <a:lnTo>
                    <a:pt x="92868" y="197638"/>
                  </a:lnTo>
                  <a:lnTo>
                    <a:pt x="109905" y="214182"/>
                  </a:lnTo>
                  <a:lnTo>
                    <a:pt x="114214" y="223506"/>
                  </a:lnTo>
                  <a:lnTo>
                    <a:pt x="115882" y="243226"/>
                  </a:lnTo>
                  <a:lnTo>
                    <a:pt x="103365" y="263689"/>
                  </a:lnTo>
                  <a:lnTo>
                    <a:pt x="59625" y="306343"/>
                  </a:lnTo>
                  <a:lnTo>
                    <a:pt x="40537" y="316697"/>
                  </a:lnTo>
                  <a:lnTo>
                    <a:pt x="32874" y="316417"/>
                  </a:lnTo>
                  <a:lnTo>
                    <a:pt x="26595" y="312721"/>
                  </a:lnTo>
                  <a:lnTo>
                    <a:pt x="21239" y="306747"/>
                  </a:lnTo>
                  <a:lnTo>
                    <a:pt x="15288" y="290750"/>
                  </a:lnTo>
                  <a:lnTo>
                    <a:pt x="10527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5" name="Freeform 454"/>
            <p:cNvSpPr/>
            <p:nvPr/>
          </p:nvSpPr>
          <p:spPr>
            <a:xfrm>
              <a:off x="8772433" y="10242714"/>
              <a:ext cx="92563" cy="179446"/>
            </a:xfrm>
            <a:custGeom>
              <a:avLst/>
              <a:gdLst/>
              <a:ahLst/>
              <a:cxnLst/>
              <a:rect l="0" t="0" r="0" b="0"/>
              <a:pathLst>
                <a:path w="92563" h="179446">
                  <a:moveTo>
                    <a:pt x="8334" y="0"/>
                  </a:moveTo>
                  <a:lnTo>
                    <a:pt x="0" y="60384"/>
                  </a:lnTo>
                  <a:lnTo>
                    <a:pt x="3828" y="121632"/>
                  </a:lnTo>
                  <a:lnTo>
                    <a:pt x="18177" y="156532"/>
                  </a:lnTo>
                  <a:lnTo>
                    <a:pt x="33765" y="172125"/>
                  </a:lnTo>
                  <a:lnTo>
                    <a:pt x="42835" y="177921"/>
                  </a:lnTo>
                  <a:lnTo>
                    <a:pt x="51222" y="179445"/>
                  </a:lnTo>
                  <a:lnTo>
                    <a:pt x="59153" y="178122"/>
                  </a:lnTo>
                  <a:lnTo>
                    <a:pt x="78374" y="168200"/>
                  </a:lnTo>
                  <a:lnTo>
                    <a:pt x="92562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6" name="Freeform 455"/>
            <p:cNvSpPr/>
            <p:nvPr/>
          </p:nvSpPr>
          <p:spPr>
            <a:xfrm>
              <a:off x="8812352" y="10084787"/>
              <a:ext cx="31587" cy="10529"/>
            </a:xfrm>
            <a:custGeom>
              <a:avLst/>
              <a:gdLst/>
              <a:ahLst/>
              <a:cxnLst/>
              <a:rect l="0" t="0" r="0" b="0"/>
              <a:pathLst>
                <a:path w="31587" h="10529">
                  <a:moveTo>
                    <a:pt x="31586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7" name="Freeform 456"/>
            <p:cNvSpPr/>
            <p:nvPr/>
          </p:nvSpPr>
          <p:spPr>
            <a:xfrm>
              <a:off x="8897052" y="10253243"/>
              <a:ext cx="252213" cy="211478"/>
            </a:xfrm>
            <a:custGeom>
              <a:avLst/>
              <a:gdLst/>
              <a:ahLst/>
              <a:cxnLst/>
              <a:rect l="0" t="0" r="0" b="0"/>
              <a:pathLst>
                <a:path w="252213" h="211478">
                  <a:moveTo>
                    <a:pt x="20585" y="0"/>
                  </a:moveTo>
                  <a:lnTo>
                    <a:pt x="17465" y="42691"/>
                  </a:lnTo>
                  <a:lnTo>
                    <a:pt x="9863" y="104407"/>
                  </a:lnTo>
                  <a:lnTo>
                    <a:pt x="1917" y="166549"/>
                  </a:lnTo>
                  <a:lnTo>
                    <a:pt x="590" y="183986"/>
                  </a:lnTo>
                  <a:lnTo>
                    <a:pt x="0" y="168339"/>
                  </a:lnTo>
                  <a:lnTo>
                    <a:pt x="15262" y="111847"/>
                  </a:lnTo>
                  <a:lnTo>
                    <a:pt x="23289" y="87144"/>
                  </a:lnTo>
                  <a:lnTo>
                    <a:pt x="28237" y="85002"/>
                  </a:lnTo>
                  <a:lnTo>
                    <a:pt x="33875" y="89423"/>
                  </a:lnTo>
                  <a:lnTo>
                    <a:pt x="66572" y="144790"/>
                  </a:lnTo>
                  <a:lnTo>
                    <a:pt x="80409" y="167296"/>
                  </a:lnTo>
                  <a:lnTo>
                    <a:pt x="100596" y="182758"/>
                  </a:lnTo>
                  <a:lnTo>
                    <a:pt x="112530" y="188519"/>
                  </a:lnTo>
                  <a:lnTo>
                    <a:pt x="122826" y="190020"/>
                  </a:lnTo>
                  <a:lnTo>
                    <a:pt x="140504" y="185449"/>
                  </a:lnTo>
                  <a:lnTo>
                    <a:pt x="156161" y="169379"/>
                  </a:lnTo>
                  <a:lnTo>
                    <a:pt x="179686" y="126524"/>
                  </a:lnTo>
                  <a:lnTo>
                    <a:pt x="191859" y="78043"/>
                  </a:lnTo>
                  <a:lnTo>
                    <a:pt x="191696" y="35992"/>
                  </a:lnTo>
                  <a:lnTo>
                    <a:pt x="188471" y="31013"/>
                  </a:lnTo>
                  <a:lnTo>
                    <a:pt x="183982" y="31204"/>
                  </a:lnTo>
                  <a:lnTo>
                    <a:pt x="178649" y="34840"/>
                  </a:lnTo>
                  <a:lnTo>
                    <a:pt x="169604" y="48239"/>
                  </a:lnTo>
                  <a:lnTo>
                    <a:pt x="150650" y="105138"/>
                  </a:lnTo>
                  <a:lnTo>
                    <a:pt x="142311" y="151774"/>
                  </a:lnTo>
                  <a:lnTo>
                    <a:pt x="144096" y="181319"/>
                  </a:lnTo>
                  <a:lnTo>
                    <a:pt x="148549" y="192239"/>
                  </a:lnTo>
                  <a:lnTo>
                    <a:pt x="162856" y="207492"/>
                  </a:lnTo>
                  <a:lnTo>
                    <a:pt x="172754" y="210857"/>
                  </a:lnTo>
                  <a:lnTo>
                    <a:pt x="196230" y="211477"/>
                  </a:lnTo>
                  <a:lnTo>
                    <a:pt x="219143" y="201614"/>
                  </a:lnTo>
                  <a:lnTo>
                    <a:pt x="252212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8" name="Freeform 457"/>
            <p:cNvSpPr/>
            <p:nvPr/>
          </p:nvSpPr>
          <p:spPr>
            <a:xfrm>
              <a:off x="9149264" y="10232186"/>
              <a:ext cx="92810" cy="294798"/>
            </a:xfrm>
            <a:custGeom>
              <a:avLst/>
              <a:gdLst/>
              <a:ahLst/>
              <a:cxnLst/>
              <a:rect l="0" t="0" r="0" b="0"/>
              <a:pathLst>
                <a:path w="92810" h="294798">
                  <a:moveTo>
                    <a:pt x="52643" y="0"/>
                  </a:moveTo>
                  <a:lnTo>
                    <a:pt x="28923" y="43962"/>
                  </a:lnTo>
                  <a:lnTo>
                    <a:pt x="28977" y="85426"/>
                  </a:lnTo>
                  <a:lnTo>
                    <a:pt x="36665" y="108547"/>
                  </a:lnTo>
                  <a:lnTo>
                    <a:pt x="41991" y="117988"/>
                  </a:lnTo>
                  <a:lnTo>
                    <a:pt x="57267" y="131598"/>
                  </a:lnTo>
                  <a:lnTo>
                    <a:pt x="90081" y="155455"/>
                  </a:lnTo>
                  <a:lnTo>
                    <a:pt x="92809" y="162129"/>
                  </a:lnTo>
                  <a:lnTo>
                    <a:pt x="92288" y="168917"/>
                  </a:lnTo>
                  <a:lnTo>
                    <a:pt x="74545" y="210847"/>
                  </a:lnTo>
                  <a:lnTo>
                    <a:pt x="14277" y="270105"/>
                  </a:lnTo>
                  <a:lnTo>
                    <a:pt x="6346" y="281093"/>
                  </a:lnTo>
                  <a:lnTo>
                    <a:pt x="0" y="2947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9" name="Freeform 458"/>
            <p:cNvSpPr/>
            <p:nvPr/>
          </p:nvSpPr>
          <p:spPr>
            <a:xfrm>
              <a:off x="9349306" y="10232186"/>
              <a:ext cx="10529" cy="31586"/>
            </a:xfrm>
            <a:custGeom>
              <a:avLst/>
              <a:gdLst/>
              <a:ahLst/>
              <a:cxnLst/>
              <a:rect l="0" t="0" r="0" b="0"/>
              <a:pathLst>
                <a:path w="10529" h="31586">
                  <a:moveTo>
                    <a:pt x="10528" y="0"/>
                  </a:moveTo>
                  <a:lnTo>
                    <a:pt x="0" y="315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0" name="Freeform 459"/>
            <p:cNvSpPr/>
            <p:nvPr/>
          </p:nvSpPr>
          <p:spPr>
            <a:xfrm>
              <a:off x="9359834" y="10474341"/>
              <a:ext cx="10529" cy="31586"/>
            </a:xfrm>
            <a:custGeom>
              <a:avLst/>
              <a:gdLst/>
              <a:ahLst/>
              <a:cxnLst/>
              <a:rect l="0" t="0" r="0" b="0"/>
              <a:pathLst>
                <a:path w="10529" h="31586">
                  <a:moveTo>
                    <a:pt x="10528" y="0"/>
                  </a:moveTo>
                  <a:lnTo>
                    <a:pt x="0" y="315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480" name="Group 479"/>
          <p:cNvGrpSpPr/>
          <p:nvPr/>
        </p:nvGrpSpPr>
        <p:grpSpPr>
          <a:xfrm>
            <a:off x="6486597" y="10957203"/>
            <a:ext cx="3052223" cy="561411"/>
            <a:chOff x="6486597" y="10957203"/>
            <a:chExt cx="3052223" cy="561411"/>
          </a:xfrm>
        </p:grpSpPr>
        <p:sp>
          <p:nvSpPr>
            <p:cNvPr id="462" name="Freeform 461"/>
            <p:cNvSpPr/>
            <p:nvPr/>
          </p:nvSpPr>
          <p:spPr>
            <a:xfrm>
              <a:off x="6486597" y="11263979"/>
              <a:ext cx="135829" cy="254635"/>
            </a:xfrm>
            <a:custGeom>
              <a:avLst/>
              <a:gdLst/>
              <a:ahLst/>
              <a:cxnLst/>
              <a:rect l="0" t="0" r="0" b="0"/>
              <a:pathLst>
                <a:path w="135829" h="254635">
                  <a:moveTo>
                    <a:pt x="62128" y="0"/>
                  </a:moveTo>
                  <a:lnTo>
                    <a:pt x="67717" y="16768"/>
                  </a:lnTo>
                  <a:lnTo>
                    <a:pt x="67023" y="19367"/>
                  </a:lnTo>
                  <a:lnTo>
                    <a:pt x="64222" y="18760"/>
                  </a:lnTo>
                  <a:lnTo>
                    <a:pt x="60015" y="16016"/>
                  </a:lnTo>
                  <a:lnTo>
                    <a:pt x="53700" y="16527"/>
                  </a:lnTo>
                  <a:lnTo>
                    <a:pt x="37325" y="23332"/>
                  </a:lnTo>
                  <a:lnTo>
                    <a:pt x="24588" y="37276"/>
                  </a:lnTo>
                  <a:lnTo>
                    <a:pt x="15028" y="58681"/>
                  </a:lnTo>
                  <a:lnTo>
                    <a:pt x="4239" y="107854"/>
                  </a:lnTo>
                  <a:lnTo>
                    <a:pt x="0" y="170696"/>
                  </a:lnTo>
                  <a:lnTo>
                    <a:pt x="1761" y="202207"/>
                  </a:lnTo>
                  <a:lnTo>
                    <a:pt x="10341" y="227909"/>
                  </a:lnTo>
                  <a:lnTo>
                    <a:pt x="25074" y="244792"/>
                  </a:lnTo>
                  <a:lnTo>
                    <a:pt x="33916" y="250932"/>
                  </a:lnTo>
                  <a:lnTo>
                    <a:pt x="53099" y="254634"/>
                  </a:lnTo>
                  <a:lnTo>
                    <a:pt x="73323" y="251211"/>
                  </a:lnTo>
                  <a:lnTo>
                    <a:pt x="103270" y="236129"/>
                  </a:lnTo>
                  <a:lnTo>
                    <a:pt x="135828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3" name="Freeform 462"/>
            <p:cNvSpPr/>
            <p:nvPr/>
          </p:nvSpPr>
          <p:spPr>
            <a:xfrm>
              <a:off x="6643482" y="11051805"/>
              <a:ext cx="126342" cy="170060"/>
            </a:xfrm>
            <a:custGeom>
              <a:avLst/>
              <a:gdLst/>
              <a:ahLst/>
              <a:cxnLst/>
              <a:rect l="0" t="0" r="0" b="0"/>
              <a:pathLst>
                <a:path w="126342" h="170060">
                  <a:moveTo>
                    <a:pt x="0" y="12132"/>
                  </a:moveTo>
                  <a:lnTo>
                    <a:pt x="11178" y="953"/>
                  </a:lnTo>
                  <a:lnTo>
                    <a:pt x="17980" y="0"/>
                  </a:lnTo>
                  <a:lnTo>
                    <a:pt x="34897" y="5180"/>
                  </a:lnTo>
                  <a:lnTo>
                    <a:pt x="41982" y="12177"/>
                  </a:lnTo>
                  <a:lnTo>
                    <a:pt x="52974" y="32429"/>
                  </a:lnTo>
                  <a:lnTo>
                    <a:pt x="60149" y="75728"/>
                  </a:lnTo>
                  <a:lnTo>
                    <a:pt x="46932" y="133185"/>
                  </a:lnTo>
                  <a:lnTo>
                    <a:pt x="39186" y="157180"/>
                  </a:lnTo>
                  <a:lnTo>
                    <a:pt x="41332" y="163813"/>
                  </a:lnTo>
                  <a:lnTo>
                    <a:pt x="47442" y="167065"/>
                  </a:lnTo>
                  <a:lnTo>
                    <a:pt x="65538" y="167559"/>
                  </a:lnTo>
                  <a:lnTo>
                    <a:pt x="94288" y="163599"/>
                  </a:lnTo>
                  <a:lnTo>
                    <a:pt x="126341" y="17005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4" name="Freeform 463"/>
            <p:cNvSpPr/>
            <p:nvPr/>
          </p:nvSpPr>
          <p:spPr>
            <a:xfrm>
              <a:off x="6801409" y="11295564"/>
              <a:ext cx="63172" cy="10529"/>
            </a:xfrm>
            <a:custGeom>
              <a:avLst/>
              <a:gdLst/>
              <a:ahLst/>
              <a:cxnLst/>
              <a:rect l="0" t="0" r="0" b="0"/>
              <a:pathLst>
                <a:path w="63172" h="10529">
                  <a:moveTo>
                    <a:pt x="0" y="10528"/>
                  </a:move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5" name="Freeform 464"/>
            <p:cNvSpPr/>
            <p:nvPr/>
          </p:nvSpPr>
          <p:spPr>
            <a:xfrm>
              <a:off x="6790880" y="11453491"/>
              <a:ext cx="73701" cy="6067"/>
            </a:xfrm>
            <a:custGeom>
              <a:avLst/>
              <a:gdLst/>
              <a:ahLst/>
              <a:cxnLst/>
              <a:rect l="0" t="0" r="0" b="0"/>
              <a:pathLst>
                <a:path w="73701" h="6067">
                  <a:moveTo>
                    <a:pt x="0" y="0"/>
                  </a:moveTo>
                  <a:lnTo>
                    <a:pt x="32453" y="6066"/>
                  </a:lnTo>
                  <a:lnTo>
                    <a:pt x="7370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6" name="Freeform 465"/>
            <p:cNvSpPr/>
            <p:nvPr/>
          </p:nvSpPr>
          <p:spPr>
            <a:xfrm>
              <a:off x="7004160" y="11287686"/>
              <a:ext cx="218390" cy="196548"/>
            </a:xfrm>
            <a:custGeom>
              <a:avLst/>
              <a:gdLst/>
              <a:ahLst/>
              <a:cxnLst/>
              <a:rect l="0" t="0" r="0" b="0"/>
              <a:pathLst>
                <a:path w="218390" h="196548">
                  <a:moveTo>
                    <a:pt x="60462" y="102635"/>
                  </a:moveTo>
                  <a:lnTo>
                    <a:pt x="77229" y="91456"/>
                  </a:lnTo>
                  <a:lnTo>
                    <a:pt x="82168" y="83484"/>
                  </a:lnTo>
                  <a:lnTo>
                    <a:pt x="87656" y="62147"/>
                  </a:lnTo>
                  <a:lnTo>
                    <a:pt x="85157" y="29417"/>
                  </a:lnTo>
                  <a:lnTo>
                    <a:pt x="73777" y="11211"/>
                  </a:lnTo>
                  <a:lnTo>
                    <a:pt x="65829" y="3082"/>
                  </a:lnTo>
                  <a:lnTo>
                    <a:pt x="58191" y="0"/>
                  </a:lnTo>
                  <a:lnTo>
                    <a:pt x="50759" y="287"/>
                  </a:lnTo>
                  <a:lnTo>
                    <a:pt x="43464" y="2817"/>
                  </a:lnTo>
                  <a:lnTo>
                    <a:pt x="29121" y="21226"/>
                  </a:lnTo>
                  <a:lnTo>
                    <a:pt x="6438" y="69526"/>
                  </a:lnTo>
                  <a:lnTo>
                    <a:pt x="0" y="107772"/>
                  </a:lnTo>
                  <a:lnTo>
                    <a:pt x="3683" y="154330"/>
                  </a:lnTo>
                  <a:lnTo>
                    <a:pt x="15340" y="178643"/>
                  </a:lnTo>
                  <a:lnTo>
                    <a:pt x="23361" y="188401"/>
                  </a:lnTo>
                  <a:lnTo>
                    <a:pt x="32219" y="193737"/>
                  </a:lnTo>
                  <a:lnTo>
                    <a:pt x="51419" y="196547"/>
                  </a:lnTo>
                  <a:lnTo>
                    <a:pt x="71650" y="187657"/>
                  </a:lnTo>
                  <a:lnTo>
                    <a:pt x="90001" y="172008"/>
                  </a:lnTo>
                  <a:lnTo>
                    <a:pt x="102056" y="153354"/>
                  </a:lnTo>
                  <a:lnTo>
                    <a:pt x="115420" y="111943"/>
                  </a:lnTo>
                  <a:lnTo>
                    <a:pt x="115944" y="70548"/>
                  </a:lnTo>
                  <a:lnTo>
                    <a:pt x="119436" y="79405"/>
                  </a:lnTo>
                  <a:lnTo>
                    <a:pt x="132379" y="135350"/>
                  </a:lnTo>
                  <a:lnTo>
                    <a:pt x="143508" y="156559"/>
                  </a:lnTo>
                  <a:lnTo>
                    <a:pt x="152090" y="163150"/>
                  </a:lnTo>
                  <a:lnTo>
                    <a:pt x="174105" y="170475"/>
                  </a:lnTo>
                  <a:lnTo>
                    <a:pt x="184188" y="167748"/>
                  </a:lnTo>
                  <a:lnTo>
                    <a:pt x="218389" y="13421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7" name="Freeform 466"/>
            <p:cNvSpPr/>
            <p:nvPr/>
          </p:nvSpPr>
          <p:spPr>
            <a:xfrm>
              <a:off x="7201492" y="11112667"/>
              <a:ext cx="168457" cy="214483"/>
            </a:xfrm>
            <a:custGeom>
              <a:avLst/>
              <a:gdLst/>
              <a:ahLst/>
              <a:cxnLst/>
              <a:rect l="0" t="0" r="0" b="0"/>
              <a:pathLst>
                <a:path w="168457" h="214483">
                  <a:moveTo>
                    <a:pt x="0" y="24969"/>
                  </a:moveTo>
                  <a:lnTo>
                    <a:pt x="26386" y="9329"/>
                  </a:lnTo>
                  <a:lnTo>
                    <a:pt x="49552" y="1250"/>
                  </a:lnTo>
                  <a:lnTo>
                    <a:pt x="72326" y="0"/>
                  </a:lnTo>
                  <a:lnTo>
                    <a:pt x="83312" y="1305"/>
                  </a:lnTo>
                  <a:lnTo>
                    <a:pt x="92976" y="6853"/>
                  </a:lnTo>
                  <a:lnTo>
                    <a:pt x="109953" y="25496"/>
                  </a:lnTo>
                  <a:lnTo>
                    <a:pt x="115938" y="49380"/>
                  </a:lnTo>
                  <a:lnTo>
                    <a:pt x="110249" y="108430"/>
                  </a:lnTo>
                  <a:lnTo>
                    <a:pt x="100200" y="166844"/>
                  </a:lnTo>
                  <a:lnTo>
                    <a:pt x="102245" y="190970"/>
                  </a:lnTo>
                  <a:lnTo>
                    <a:pt x="107937" y="198807"/>
                  </a:lnTo>
                  <a:lnTo>
                    <a:pt x="116412" y="204032"/>
                  </a:lnTo>
                  <a:lnTo>
                    <a:pt x="168456" y="21448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8" name="Freeform 467"/>
            <p:cNvSpPr/>
            <p:nvPr/>
          </p:nvSpPr>
          <p:spPr>
            <a:xfrm>
              <a:off x="7496290" y="11253450"/>
              <a:ext cx="10530" cy="178985"/>
            </a:xfrm>
            <a:custGeom>
              <a:avLst/>
              <a:gdLst/>
              <a:ahLst/>
              <a:cxnLst/>
              <a:rect l="0" t="0" r="0" b="0"/>
              <a:pathLst>
                <a:path w="10530" h="178985">
                  <a:moveTo>
                    <a:pt x="0" y="0"/>
                  </a:moveTo>
                  <a:lnTo>
                    <a:pt x="0" y="58617"/>
                  </a:lnTo>
                  <a:lnTo>
                    <a:pt x="1170" y="118857"/>
                  </a:lnTo>
                  <a:lnTo>
                    <a:pt x="10529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9" name="Freeform 468"/>
            <p:cNvSpPr/>
            <p:nvPr/>
          </p:nvSpPr>
          <p:spPr>
            <a:xfrm>
              <a:off x="7443647" y="11337678"/>
              <a:ext cx="84230" cy="17937"/>
            </a:xfrm>
            <a:custGeom>
              <a:avLst/>
              <a:gdLst/>
              <a:ahLst/>
              <a:cxnLst/>
              <a:rect l="0" t="0" r="0" b="0"/>
              <a:pathLst>
                <a:path w="84230" h="17937">
                  <a:moveTo>
                    <a:pt x="0" y="0"/>
                  </a:moveTo>
                  <a:lnTo>
                    <a:pt x="11179" y="11178"/>
                  </a:lnTo>
                  <a:lnTo>
                    <a:pt x="29145" y="16666"/>
                  </a:lnTo>
                  <a:lnTo>
                    <a:pt x="50388" y="17936"/>
                  </a:lnTo>
                  <a:lnTo>
                    <a:pt x="84229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0" name="Freeform 469"/>
            <p:cNvSpPr/>
            <p:nvPr/>
          </p:nvSpPr>
          <p:spPr>
            <a:xfrm>
              <a:off x="7675274" y="11106051"/>
              <a:ext cx="123537" cy="359864"/>
            </a:xfrm>
            <a:custGeom>
              <a:avLst/>
              <a:gdLst/>
              <a:ahLst/>
              <a:cxnLst/>
              <a:rect l="0" t="0" r="0" b="0"/>
              <a:pathLst>
                <a:path w="123537" h="359864">
                  <a:moveTo>
                    <a:pt x="0" y="0"/>
                  </a:moveTo>
                  <a:lnTo>
                    <a:pt x="0" y="48930"/>
                  </a:lnTo>
                  <a:lnTo>
                    <a:pt x="0" y="108061"/>
                  </a:lnTo>
                  <a:lnTo>
                    <a:pt x="0" y="156280"/>
                  </a:lnTo>
                  <a:lnTo>
                    <a:pt x="7236" y="218910"/>
                  </a:lnTo>
                  <a:lnTo>
                    <a:pt x="10724" y="272702"/>
                  </a:lnTo>
                  <a:lnTo>
                    <a:pt x="15685" y="300186"/>
                  </a:lnTo>
                  <a:lnTo>
                    <a:pt x="17475" y="304239"/>
                  </a:lnTo>
                  <a:lnTo>
                    <a:pt x="18670" y="302261"/>
                  </a:lnTo>
                  <a:lnTo>
                    <a:pt x="26175" y="248700"/>
                  </a:lnTo>
                  <a:lnTo>
                    <a:pt x="40093" y="194055"/>
                  </a:lnTo>
                  <a:lnTo>
                    <a:pt x="51355" y="175544"/>
                  </a:lnTo>
                  <a:lnTo>
                    <a:pt x="58803" y="172012"/>
                  </a:lnTo>
                  <a:lnTo>
                    <a:pt x="67278" y="171997"/>
                  </a:lnTo>
                  <a:lnTo>
                    <a:pt x="76438" y="174326"/>
                  </a:lnTo>
                  <a:lnTo>
                    <a:pt x="92854" y="186273"/>
                  </a:lnTo>
                  <a:lnTo>
                    <a:pt x="106779" y="204451"/>
                  </a:lnTo>
                  <a:lnTo>
                    <a:pt x="120026" y="242162"/>
                  </a:lnTo>
                  <a:lnTo>
                    <a:pt x="123536" y="273354"/>
                  </a:lnTo>
                  <a:lnTo>
                    <a:pt x="115737" y="303595"/>
                  </a:lnTo>
                  <a:lnTo>
                    <a:pt x="91615" y="343808"/>
                  </a:lnTo>
                  <a:lnTo>
                    <a:pt x="82134" y="355547"/>
                  </a:lnTo>
                  <a:lnTo>
                    <a:pt x="71134" y="359863"/>
                  </a:lnTo>
                  <a:lnTo>
                    <a:pt x="59122" y="359232"/>
                  </a:lnTo>
                  <a:lnTo>
                    <a:pt x="46433" y="355301"/>
                  </a:lnTo>
                  <a:lnTo>
                    <a:pt x="29216" y="341575"/>
                  </a:lnTo>
                  <a:lnTo>
                    <a:pt x="10529" y="3158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1" name="Freeform 470"/>
            <p:cNvSpPr/>
            <p:nvPr/>
          </p:nvSpPr>
          <p:spPr>
            <a:xfrm>
              <a:off x="7801616" y="11029298"/>
              <a:ext cx="105286" cy="234682"/>
            </a:xfrm>
            <a:custGeom>
              <a:avLst/>
              <a:gdLst/>
              <a:ahLst/>
              <a:cxnLst/>
              <a:rect l="0" t="0" r="0" b="0"/>
              <a:pathLst>
                <a:path w="105286" h="234682">
                  <a:moveTo>
                    <a:pt x="0" y="45167"/>
                  </a:moveTo>
                  <a:lnTo>
                    <a:pt x="5590" y="28399"/>
                  </a:lnTo>
                  <a:lnTo>
                    <a:pt x="17692" y="17048"/>
                  </a:lnTo>
                  <a:lnTo>
                    <a:pt x="54057" y="229"/>
                  </a:lnTo>
                  <a:lnTo>
                    <a:pt x="62945" y="0"/>
                  </a:lnTo>
                  <a:lnTo>
                    <a:pt x="79058" y="5986"/>
                  </a:lnTo>
                  <a:lnTo>
                    <a:pt x="90899" y="19564"/>
                  </a:lnTo>
                  <a:lnTo>
                    <a:pt x="95694" y="28099"/>
                  </a:lnTo>
                  <a:lnTo>
                    <a:pt x="102444" y="68057"/>
                  </a:lnTo>
                  <a:lnTo>
                    <a:pt x="89083" y="124384"/>
                  </a:lnTo>
                  <a:lnTo>
                    <a:pt x="70367" y="181378"/>
                  </a:lnTo>
                  <a:lnTo>
                    <a:pt x="69489" y="202802"/>
                  </a:lnTo>
                  <a:lnTo>
                    <a:pt x="70892" y="213428"/>
                  </a:lnTo>
                  <a:lnTo>
                    <a:pt x="75338" y="220512"/>
                  </a:lnTo>
                  <a:lnTo>
                    <a:pt x="81811" y="225235"/>
                  </a:lnTo>
                  <a:lnTo>
                    <a:pt x="105285" y="23468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2" name="Freeform 471"/>
            <p:cNvSpPr/>
            <p:nvPr/>
          </p:nvSpPr>
          <p:spPr>
            <a:xfrm>
              <a:off x="8022715" y="11295564"/>
              <a:ext cx="63172" cy="16119"/>
            </a:xfrm>
            <a:custGeom>
              <a:avLst/>
              <a:gdLst/>
              <a:ahLst/>
              <a:cxnLst/>
              <a:rect l="0" t="0" r="0" b="0"/>
              <a:pathLst>
                <a:path w="63172" h="16119">
                  <a:moveTo>
                    <a:pt x="0" y="10528"/>
                  </a:moveTo>
                  <a:lnTo>
                    <a:pt x="16767" y="16118"/>
                  </a:lnTo>
                  <a:lnTo>
                    <a:pt x="34359" y="15742"/>
                  </a:lnTo>
                  <a:lnTo>
                    <a:pt x="50365" y="11676"/>
                  </a:lnTo>
                  <a:lnTo>
                    <a:pt x="54634" y="8954"/>
                  </a:ln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3" name="Freeform 472"/>
            <p:cNvSpPr/>
            <p:nvPr/>
          </p:nvSpPr>
          <p:spPr>
            <a:xfrm>
              <a:off x="8243813" y="11040218"/>
              <a:ext cx="147400" cy="407491"/>
            </a:xfrm>
            <a:custGeom>
              <a:avLst/>
              <a:gdLst/>
              <a:ahLst/>
              <a:cxnLst/>
              <a:rect l="0" t="0" r="0" b="0"/>
              <a:pathLst>
                <a:path w="147400" h="407491">
                  <a:moveTo>
                    <a:pt x="0" y="23719"/>
                  </a:moveTo>
                  <a:lnTo>
                    <a:pt x="17981" y="8078"/>
                  </a:lnTo>
                  <a:lnTo>
                    <a:pt x="34897" y="0"/>
                  </a:lnTo>
                  <a:lnTo>
                    <a:pt x="75331" y="53"/>
                  </a:lnTo>
                  <a:lnTo>
                    <a:pt x="98211" y="7741"/>
                  </a:lnTo>
                  <a:lnTo>
                    <a:pt x="107588" y="13067"/>
                  </a:lnTo>
                  <a:lnTo>
                    <a:pt x="121127" y="34582"/>
                  </a:lnTo>
                  <a:lnTo>
                    <a:pt x="132206" y="76461"/>
                  </a:lnTo>
                  <a:lnTo>
                    <a:pt x="135949" y="132533"/>
                  </a:lnTo>
                  <a:lnTo>
                    <a:pt x="127114" y="189839"/>
                  </a:lnTo>
                  <a:lnTo>
                    <a:pt x="104051" y="253152"/>
                  </a:lnTo>
                  <a:lnTo>
                    <a:pt x="76965" y="311065"/>
                  </a:lnTo>
                  <a:lnTo>
                    <a:pt x="42082" y="370178"/>
                  </a:lnTo>
                  <a:lnTo>
                    <a:pt x="14032" y="407490"/>
                  </a:lnTo>
                  <a:lnTo>
                    <a:pt x="9355" y="407078"/>
                  </a:lnTo>
                  <a:lnTo>
                    <a:pt x="6236" y="400954"/>
                  </a:lnTo>
                  <a:lnTo>
                    <a:pt x="4157" y="391023"/>
                  </a:lnTo>
                  <a:lnTo>
                    <a:pt x="5112" y="382062"/>
                  </a:lnTo>
                  <a:lnTo>
                    <a:pt x="12410" y="365867"/>
                  </a:lnTo>
                  <a:lnTo>
                    <a:pt x="26573" y="353989"/>
                  </a:lnTo>
                  <a:lnTo>
                    <a:pt x="35263" y="349184"/>
                  </a:lnTo>
                  <a:lnTo>
                    <a:pt x="54277" y="346965"/>
                  </a:lnTo>
                  <a:lnTo>
                    <a:pt x="64261" y="348010"/>
                  </a:lnTo>
                  <a:lnTo>
                    <a:pt x="84712" y="358531"/>
                  </a:lnTo>
                  <a:lnTo>
                    <a:pt x="147399" y="40274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4" name="Freeform 473"/>
            <p:cNvSpPr/>
            <p:nvPr/>
          </p:nvSpPr>
          <p:spPr>
            <a:xfrm>
              <a:off x="8436479" y="11263979"/>
              <a:ext cx="154775" cy="199331"/>
            </a:xfrm>
            <a:custGeom>
              <a:avLst/>
              <a:gdLst/>
              <a:ahLst/>
              <a:cxnLst/>
              <a:rect l="0" t="0" r="0" b="0"/>
              <a:pathLst>
                <a:path w="154775" h="199331">
                  <a:moveTo>
                    <a:pt x="49490" y="0"/>
                  </a:moveTo>
                  <a:lnTo>
                    <a:pt x="33848" y="26386"/>
                  </a:lnTo>
                  <a:lnTo>
                    <a:pt x="14646" y="83312"/>
                  </a:lnTo>
                  <a:lnTo>
                    <a:pt x="0" y="142988"/>
                  </a:lnTo>
                  <a:lnTo>
                    <a:pt x="588" y="171174"/>
                  </a:lnTo>
                  <a:lnTo>
                    <a:pt x="8649" y="191501"/>
                  </a:lnTo>
                  <a:lnTo>
                    <a:pt x="15243" y="196688"/>
                  </a:lnTo>
                  <a:lnTo>
                    <a:pt x="23150" y="198975"/>
                  </a:lnTo>
                  <a:lnTo>
                    <a:pt x="31930" y="199330"/>
                  </a:lnTo>
                  <a:lnTo>
                    <a:pt x="40122" y="196057"/>
                  </a:lnTo>
                  <a:lnTo>
                    <a:pt x="55466" y="183063"/>
                  </a:lnTo>
                  <a:lnTo>
                    <a:pt x="71668" y="156016"/>
                  </a:lnTo>
                  <a:lnTo>
                    <a:pt x="83877" y="120186"/>
                  </a:lnTo>
                  <a:lnTo>
                    <a:pt x="85050" y="96699"/>
                  </a:lnTo>
                  <a:lnTo>
                    <a:pt x="84012" y="81581"/>
                  </a:lnTo>
                  <a:lnTo>
                    <a:pt x="85372" y="82463"/>
                  </a:lnTo>
                  <a:lnTo>
                    <a:pt x="111482" y="141475"/>
                  </a:lnTo>
                  <a:lnTo>
                    <a:pt x="118894" y="146959"/>
                  </a:lnTo>
                  <a:lnTo>
                    <a:pt x="154774" y="1579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5" name="Freeform 474"/>
            <p:cNvSpPr/>
            <p:nvPr/>
          </p:nvSpPr>
          <p:spPr>
            <a:xfrm>
              <a:off x="8637830" y="11084994"/>
              <a:ext cx="129600" cy="379417"/>
            </a:xfrm>
            <a:custGeom>
              <a:avLst/>
              <a:gdLst/>
              <a:ahLst/>
              <a:cxnLst/>
              <a:rect l="0" t="0" r="0" b="0"/>
              <a:pathLst>
                <a:path w="129600" h="379417">
                  <a:moveTo>
                    <a:pt x="6066" y="0"/>
                  </a:moveTo>
                  <a:lnTo>
                    <a:pt x="0" y="39688"/>
                  </a:lnTo>
                  <a:lnTo>
                    <a:pt x="5036" y="100026"/>
                  </a:lnTo>
                  <a:lnTo>
                    <a:pt x="5862" y="154766"/>
                  </a:lnTo>
                  <a:lnTo>
                    <a:pt x="9145" y="210639"/>
                  </a:lnTo>
                  <a:lnTo>
                    <a:pt x="15123" y="272325"/>
                  </a:lnTo>
                  <a:lnTo>
                    <a:pt x="21748" y="312315"/>
                  </a:lnTo>
                  <a:lnTo>
                    <a:pt x="24710" y="314665"/>
                  </a:lnTo>
                  <a:lnTo>
                    <a:pt x="27854" y="310382"/>
                  </a:lnTo>
                  <a:lnTo>
                    <a:pt x="41306" y="255892"/>
                  </a:lnTo>
                  <a:lnTo>
                    <a:pt x="57322" y="209052"/>
                  </a:lnTo>
                  <a:lnTo>
                    <a:pt x="64803" y="200199"/>
                  </a:lnTo>
                  <a:lnTo>
                    <a:pt x="73300" y="195467"/>
                  </a:lnTo>
                  <a:lnTo>
                    <a:pt x="82474" y="193482"/>
                  </a:lnTo>
                  <a:lnTo>
                    <a:pt x="90931" y="194498"/>
                  </a:lnTo>
                  <a:lnTo>
                    <a:pt x="106565" y="201868"/>
                  </a:lnTo>
                  <a:lnTo>
                    <a:pt x="118192" y="219181"/>
                  </a:lnTo>
                  <a:lnTo>
                    <a:pt x="126090" y="243643"/>
                  </a:lnTo>
                  <a:lnTo>
                    <a:pt x="129599" y="274011"/>
                  </a:lnTo>
                  <a:lnTo>
                    <a:pt x="120398" y="318405"/>
                  </a:lnTo>
                  <a:lnTo>
                    <a:pt x="102853" y="350015"/>
                  </a:lnTo>
                  <a:lnTo>
                    <a:pt x="77248" y="374200"/>
                  </a:lnTo>
                  <a:lnTo>
                    <a:pt x="67558" y="378148"/>
                  </a:lnTo>
                  <a:lnTo>
                    <a:pt x="47434" y="379416"/>
                  </a:lnTo>
                  <a:lnTo>
                    <a:pt x="33030" y="376080"/>
                  </a:lnTo>
                  <a:lnTo>
                    <a:pt x="16595" y="3684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6" name="Freeform 475"/>
            <p:cNvSpPr/>
            <p:nvPr/>
          </p:nvSpPr>
          <p:spPr>
            <a:xfrm>
              <a:off x="8835837" y="11221041"/>
              <a:ext cx="50216" cy="211394"/>
            </a:xfrm>
            <a:custGeom>
              <a:avLst/>
              <a:gdLst/>
              <a:ahLst/>
              <a:cxnLst/>
              <a:rect l="0" t="0" r="0" b="0"/>
              <a:pathLst>
                <a:path w="50216" h="211394">
                  <a:moveTo>
                    <a:pt x="50215" y="21880"/>
                  </a:moveTo>
                  <a:lnTo>
                    <a:pt x="44626" y="5113"/>
                  </a:lnTo>
                  <a:lnTo>
                    <a:pt x="39470" y="1343"/>
                  </a:lnTo>
                  <a:lnTo>
                    <a:pt x="32524" y="0"/>
                  </a:lnTo>
                  <a:lnTo>
                    <a:pt x="24382" y="274"/>
                  </a:lnTo>
                  <a:lnTo>
                    <a:pt x="18955" y="6307"/>
                  </a:lnTo>
                  <a:lnTo>
                    <a:pt x="3941" y="62868"/>
                  </a:lnTo>
                  <a:lnTo>
                    <a:pt x="0" y="113122"/>
                  </a:lnTo>
                  <a:lnTo>
                    <a:pt x="12392" y="174406"/>
                  </a:lnTo>
                  <a:lnTo>
                    <a:pt x="29158" y="21139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7" name="Freeform 476"/>
            <p:cNvSpPr/>
            <p:nvPr/>
          </p:nvSpPr>
          <p:spPr>
            <a:xfrm>
              <a:off x="8972177" y="11236492"/>
              <a:ext cx="100039" cy="163498"/>
            </a:xfrm>
            <a:custGeom>
              <a:avLst/>
              <a:gdLst/>
              <a:ahLst/>
              <a:cxnLst/>
              <a:rect l="0" t="0" r="0" b="0"/>
              <a:pathLst>
                <a:path w="100039" h="163498">
                  <a:moveTo>
                    <a:pt x="19160" y="6429"/>
                  </a:moveTo>
                  <a:lnTo>
                    <a:pt x="7707" y="60575"/>
                  </a:lnTo>
                  <a:lnTo>
                    <a:pt x="0" y="121110"/>
                  </a:lnTo>
                  <a:lnTo>
                    <a:pt x="5185" y="145526"/>
                  </a:lnTo>
                  <a:lnTo>
                    <a:pt x="9843" y="155313"/>
                  </a:lnTo>
                  <a:lnTo>
                    <a:pt x="17628" y="160667"/>
                  </a:lnTo>
                  <a:lnTo>
                    <a:pt x="38756" y="163497"/>
                  </a:lnTo>
                  <a:lnTo>
                    <a:pt x="60625" y="154616"/>
                  </a:lnTo>
                  <a:lnTo>
                    <a:pt x="79703" y="138971"/>
                  </a:lnTo>
                  <a:lnTo>
                    <a:pt x="92081" y="120319"/>
                  </a:lnTo>
                  <a:lnTo>
                    <a:pt x="100038" y="78909"/>
                  </a:lnTo>
                  <a:lnTo>
                    <a:pt x="91217" y="29594"/>
                  </a:lnTo>
                  <a:lnTo>
                    <a:pt x="83575" y="17193"/>
                  </a:lnTo>
                  <a:lnTo>
                    <a:pt x="62607" y="294"/>
                  </a:lnTo>
                  <a:lnTo>
                    <a:pt x="52803" y="0"/>
                  </a:lnTo>
                  <a:lnTo>
                    <a:pt x="43929" y="4483"/>
                  </a:lnTo>
                  <a:lnTo>
                    <a:pt x="28999" y="20772"/>
                  </a:lnTo>
                  <a:lnTo>
                    <a:pt x="18464" y="39711"/>
                  </a:lnTo>
                  <a:lnTo>
                    <a:pt x="17526" y="47334"/>
                  </a:lnTo>
                  <a:lnTo>
                    <a:pt x="19240" y="53587"/>
                  </a:lnTo>
                  <a:lnTo>
                    <a:pt x="29688" y="696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8" name="Freeform 477"/>
            <p:cNvSpPr/>
            <p:nvPr/>
          </p:nvSpPr>
          <p:spPr>
            <a:xfrm>
              <a:off x="9107150" y="11148165"/>
              <a:ext cx="126567" cy="315856"/>
            </a:xfrm>
            <a:custGeom>
              <a:avLst/>
              <a:gdLst/>
              <a:ahLst/>
              <a:cxnLst/>
              <a:rect l="0" t="0" r="0" b="0"/>
              <a:pathLst>
                <a:path w="126567" h="315856">
                  <a:moveTo>
                    <a:pt x="73700" y="0"/>
                  </a:moveTo>
                  <a:lnTo>
                    <a:pt x="47674" y="42692"/>
                  </a:lnTo>
                  <a:lnTo>
                    <a:pt x="38802" y="53028"/>
                  </a:lnTo>
                  <a:lnTo>
                    <a:pt x="28944" y="76990"/>
                  </a:lnTo>
                  <a:lnTo>
                    <a:pt x="26314" y="89931"/>
                  </a:lnTo>
                  <a:lnTo>
                    <a:pt x="28072" y="100899"/>
                  </a:lnTo>
                  <a:lnTo>
                    <a:pt x="39383" y="119323"/>
                  </a:lnTo>
                  <a:lnTo>
                    <a:pt x="95441" y="164638"/>
                  </a:lnTo>
                  <a:lnTo>
                    <a:pt x="120955" y="185912"/>
                  </a:lnTo>
                  <a:lnTo>
                    <a:pt x="125091" y="195301"/>
                  </a:lnTo>
                  <a:lnTo>
                    <a:pt x="126566" y="218211"/>
                  </a:lnTo>
                  <a:lnTo>
                    <a:pt x="120203" y="237753"/>
                  </a:lnTo>
                  <a:lnTo>
                    <a:pt x="97054" y="269362"/>
                  </a:lnTo>
                  <a:lnTo>
                    <a:pt x="54310" y="296965"/>
                  </a:lnTo>
                  <a:lnTo>
                    <a:pt x="0" y="3158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79" name="Freeform 478"/>
            <p:cNvSpPr/>
            <p:nvPr/>
          </p:nvSpPr>
          <p:spPr>
            <a:xfrm>
              <a:off x="9339402" y="10957203"/>
              <a:ext cx="199418" cy="438187"/>
            </a:xfrm>
            <a:custGeom>
              <a:avLst/>
              <a:gdLst/>
              <a:ahLst/>
              <a:cxnLst/>
              <a:rect l="0" t="0" r="0" b="0"/>
              <a:pathLst>
                <a:path w="199418" h="438187">
                  <a:moveTo>
                    <a:pt x="94132" y="54092"/>
                  </a:moveTo>
                  <a:lnTo>
                    <a:pt x="102465" y="16613"/>
                  </a:lnTo>
                  <a:lnTo>
                    <a:pt x="103196" y="4540"/>
                  </a:lnTo>
                  <a:lnTo>
                    <a:pt x="100175" y="0"/>
                  </a:lnTo>
                  <a:lnTo>
                    <a:pt x="94651" y="483"/>
                  </a:lnTo>
                  <a:lnTo>
                    <a:pt x="87459" y="4314"/>
                  </a:lnTo>
                  <a:lnTo>
                    <a:pt x="60569" y="43242"/>
                  </a:lnTo>
                  <a:lnTo>
                    <a:pt x="36852" y="103638"/>
                  </a:lnTo>
                  <a:lnTo>
                    <a:pt x="24648" y="153520"/>
                  </a:lnTo>
                  <a:lnTo>
                    <a:pt x="13623" y="204174"/>
                  </a:lnTo>
                  <a:lnTo>
                    <a:pt x="2536" y="263805"/>
                  </a:lnTo>
                  <a:lnTo>
                    <a:pt x="0" y="320645"/>
                  </a:lnTo>
                  <a:lnTo>
                    <a:pt x="5891" y="345694"/>
                  </a:lnTo>
                  <a:lnTo>
                    <a:pt x="34328" y="395962"/>
                  </a:lnTo>
                  <a:lnTo>
                    <a:pt x="63544" y="425878"/>
                  </a:lnTo>
                  <a:lnTo>
                    <a:pt x="90285" y="435748"/>
                  </a:lnTo>
                  <a:lnTo>
                    <a:pt x="141345" y="438186"/>
                  </a:lnTo>
                  <a:lnTo>
                    <a:pt x="199417" y="43311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490460" y="11779874"/>
            <a:ext cx="3358496" cy="1050739"/>
            <a:chOff x="6490460" y="11779874"/>
            <a:chExt cx="3358496" cy="1050739"/>
          </a:xfrm>
        </p:grpSpPr>
        <p:sp>
          <p:nvSpPr>
            <p:cNvPr id="481" name="Freeform 480"/>
            <p:cNvSpPr/>
            <p:nvPr/>
          </p:nvSpPr>
          <p:spPr>
            <a:xfrm>
              <a:off x="6490460" y="12043088"/>
              <a:ext cx="131966" cy="270889"/>
            </a:xfrm>
            <a:custGeom>
              <a:avLst/>
              <a:gdLst/>
              <a:ahLst/>
              <a:cxnLst/>
              <a:rect l="0" t="0" r="0" b="0"/>
              <a:pathLst>
                <a:path w="131966" h="270889">
                  <a:moveTo>
                    <a:pt x="79322" y="0"/>
                  </a:moveTo>
                  <a:lnTo>
                    <a:pt x="79322" y="22356"/>
                  </a:lnTo>
                  <a:lnTo>
                    <a:pt x="78153" y="25432"/>
                  </a:lnTo>
                  <a:lnTo>
                    <a:pt x="76202" y="23973"/>
                  </a:lnTo>
                  <a:lnTo>
                    <a:pt x="64749" y="8273"/>
                  </a:lnTo>
                  <a:lnTo>
                    <a:pt x="59078" y="2006"/>
                  </a:lnTo>
                  <a:lnTo>
                    <a:pt x="52958" y="1337"/>
                  </a:lnTo>
                  <a:lnTo>
                    <a:pt x="46539" y="4401"/>
                  </a:lnTo>
                  <a:lnTo>
                    <a:pt x="34336" y="17163"/>
                  </a:lnTo>
                  <a:lnTo>
                    <a:pt x="13187" y="64044"/>
                  </a:lnTo>
                  <a:lnTo>
                    <a:pt x="3500" y="124261"/>
                  </a:lnTo>
                  <a:lnTo>
                    <a:pt x="0" y="146474"/>
                  </a:lnTo>
                  <a:lnTo>
                    <a:pt x="10240" y="205508"/>
                  </a:lnTo>
                  <a:lnTo>
                    <a:pt x="25578" y="240655"/>
                  </a:lnTo>
                  <a:lnTo>
                    <a:pt x="44517" y="259426"/>
                  </a:lnTo>
                  <a:lnTo>
                    <a:pt x="56119" y="267707"/>
                  </a:lnTo>
                  <a:lnTo>
                    <a:pt x="67363" y="270888"/>
                  </a:lnTo>
                  <a:lnTo>
                    <a:pt x="89215" y="268183"/>
                  </a:lnTo>
                  <a:lnTo>
                    <a:pt x="115659" y="253507"/>
                  </a:lnTo>
                  <a:lnTo>
                    <a:pt x="124717" y="244080"/>
                  </a:lnTo>
                  <a:lnTo>
                    <a:pt x="131965" y="2316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2" name="Freeform 481"/>
            <p:cNvSpPr/>
            <p:nvPr/>
          </p:nvSpPr>
          <p:spPr>
            <a:xfrm>
              <a:off x="6611896" y="11830549"/>
              <a:ext cx="115815" cy="199992"/>
            </a:xfrm>
            <a:custGeom>
              <a:avLst/>
              <a:gdLst/>
              <a:ahLst/>
              <a:cxnLst/>
              <a:rect l="0" t="0" r="0" b="0"/>
              <a:pathLst>
                <a:path w="115815" h="199992">
                  <a:moveTo>
                    <a:pt x="0" y="33554"/>
                  </a:moveTo>
                  <a:lnTo>
                    <a:pt x="5589" y="16787"/>
                  </a:lnTo>
                  <a:lnTo>
                    <a:pt x="17693" y="5436"/>
                  </a:lnTo>
                  <a:lnTo>
                    <a:pt x="25833" y="771"/>
                  </a:lnTo>
                  <a:lnTo>
                    <a:pt x="33600" y="0"/>
                  </a:lnTo>
                  <a:lnTo>
                    <a:pt x="48469" y="5383"/>
                  </a:lnTo>
                  <a:lnTo>
                    <a:pt x="59756" y="18694"/>
                  </a:lnTo>
                  <a:lnTo>
                    <a:pt x="67502" y="37478"/>
                  </a:lnTo>
                  <a:lnTo>
                    <a:pt x="70693" y="75531"/>
                  </a:lnTo>
                  <a:lnTo>
                    <a:pt x="61884" y="137078"/>
                  </a:lnTo>
                  <a:lnTo>
                    <a:pt x="48879" y="189054"/>
                  </a:lnTo>
                  <a:lnTo>
                    <a:pt x="50133" y="195712"/>
                  </a:lnTo>
                  <a:lnTo>
                    <a:pt x="54479" y="198981"/>
                  </a:lnTo>
                  <a:lnTo>
                    <a:pt x="60886" y="199991"/>
                  </a:lnTo>
                  <a:lnTo>
                    <a:pt x="77363" y="194873"/>
                  </a:lnTo>
                  <a:lnTo>
                    <a:pt x="94045" y="188309"/>
                  </a:lnTo>
                  <a:lnTo>
                    <a:pt x="100132" y="188197"/>
                  </a:lnTo>
                  <a:lnTo>
                    <a:pt x="115814" y="19148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3" name="Freeform 482"/>
            <p:cNvSpPr/>
            <p:nvPr/>
          </p:nvSpPr>
          <p:spPr>
            <a:xfrm>
              <a:off x="6864580" y="12064144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4" name="Freeform 483"/>
            <p:cNvSpPr/>
            <p:nvPr/>
          </p:nvSpPr>
          <p:spPr>
            <a:xfrm>
              <a:off x="6875109" y="12179958"/>
              <a:ext cx="52643" cy="21057"/>
            </a:xfrm>
            <a:custGeom>
              <a:avLst/>
              <a:gdLst/>
              <a:ahLst/>
              <a:cxnLst/>
              <a:rect l="0" t="0" r="0" b="0"/>
              <a:pathLst>
                <a:path w="52643" h="21057">
                  <a:moveTo>
                    <a:pt x="0" y="21056"/>
                  </a:move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5" name="Freeform 484"/>
            <p:cNvSpPr/>
            <p:nvPr/>
          </p:nvSpPr>
          <p:spPr>
            <a:xfrm>
              <a:off x="7072300" y="12033311"/>
              <a:ext cx="108136" cy="309238"/>
            </a:xfrm>
            <a:custGeom>
              <a:avLst/>
              <a:gdLst/>
              <a:ahLst/>
              <a:cxnLst/>
              <a:rect l="0" t="0" r="0" b="0"/>
              <a:pathLst>
                <a:path w="108136" h="309238">
                  <a:moveTo>
                    <a:pt x="34435" y="51890"/>
                  </a:moveTo>
                  <a:lnTo>
                    <a:pt x="23257" y="35123"/>
                  </a:lnTo>
                  <a:lnTo>
                    <a:pt x="20888" y="17532"/>
                  </a:lnTo>
                  <a:lnTo>
                    <a:pt x="21894" y="7927"/>
                  </a:lnTo>
                  <a:lnTo>
                    <a:pt x="26075" y="2694"/>
                  </a:lnTo>
                  <a:lnTo>
                    <a:pt x="32371" y="376"/>
                  </a:lnTo>
                  <a:lnTo>
                    <a:pt x="40079" y="0"/>
                  </a:lnTo>
                  <a:lnTo>
                    <a:pt x="47556" y="4428"/>
                  </a:lnTo>
                  <a:lnTo>
                    <a:pt x="62104" y="21827"/>
                  </a:lnTo>
                  <a:lnTo>
                    <a:pt x="77858" y="63519"/>
                  </a:lnTo>
                  <a:lnTo>
                    <a:pt x="84087" y="123943"/>
                  </a:lnTo>
                  <a:lnTo>
                    <a:pt x="78133" y="180864"/>
                  </a:lnTo>
                  <a:lnTo>
                    <a:pt x="67790" y="239843"/>
                  </a:lnTo>
                  <a:lnTo>
                    <a:pt x="49258" y="285655"/>
                  </a:lnTo>
                  <a:lnTo>
                    <a:pt x="31664" y="306304"/>
                  </a:lnTo>
                  <a:lnTo>
                    <a:pt x="24400" y="309237"/>
                  </a:lnTo>
                  <a:lnTo>
                    <a:pt x="18386" y="307683"/>
                  </a:lnTo>
                  <a:lnTo>
                    <a:pt x="13207" y="303138"/>
                  </a:lnTo>
                  <a:lnTo>
                    <a:pt x="330" y="279973"/>
                  </a:lnTo>
                  <a:lnTo>
                    <a:pt x="0" y="270626"/>
                  </a:lnTo>
                  <a:lnTo>
                    <a:pt x="5873" y="250881"/>
                  </a:lnTo>
                  <a:lnTo>
                    <a:pt x="13054" y="245382"/>
                  </a:lnTo>
                  <a:lnTo>
                    <a:pt x="33512" y="242391"/>
                  </a:lnTo>
                  <a:lnTo>
                    <a:pt x="83836" y="246747"/>
                  </a:lnTo>
                  <a:lnTo>
                    <a:pt x="108135" y="24140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6" name="Freeform 485"/>
            <p:cNvSpPr/>
            <p:nvPr/>
          </p:nvSpPr>
          <p:spPr>
            <a:xfrm>
              <a:off x="7233077" y="12064144"/>
              <a:ext cx="52644" cy="10530"/>
            </a:xfrm>
            <a:custGeom>
              <a:avLst/>
              <a:gdLst/>
              <a:ahLst/>
              <a:cxnLst/>
              <a:rect l="0" t="0" r="0" b="0"/>
              <a:pathLst>
                <a:path w="52644" h="10530">
                  <a:moveTo>
                    <a:pt x="0" y="10529"/>
                  </a:moveTo>
                  <a:lnTo>
                    <a:pt x="30112" y="9358"/>
                  </a:lnTo>
                  <a:lnTo>
                    <a:pt x="5264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7" name="Freeform 486"/>
            <p:cNvSpPr/>
            <p:nvPr/>
          </p:nvSpPr>
          <p:spPr>
            <a:xfrm>
              <a:off x="7204853" y="12064144"/>
              <a:ext cx="102144" cy="210571"/>
            </a:xfrm>
            <a:custGeom>
              <a:avLst/>
              <a:gdLst/>
              <a:ahLst/>
              <a:cxnLst/>
              <a:rect l="0" t="0" r="0" b="0"/>
              <a:pathLst>
                <a:path w="102144" h="210571">
                  <a:moveTo>
                    <a:pt x="28224" y="0"/>
                  </a:moveTo>
                  <a:lnTo>
                    <a:pt x="4200" y="55044"/>
                  </a:lnTo>
                  <a:lnTo>
                    <a:pt x="0" y="79836"/>
                  </a:lnTo>
                  <a:lnTo>
                    <a:pt x="2389" y="89489"/>
                  </a:lnTo>
                  <a:lnTo>
                    <a:pt x="7491" y="97094"/>
                  </a:lnTo>
                  <a:lnTo>
                    <a:pt x="14402" y="103334"/>
                  </a:lnTo>
                  <a:lnTo>
                    <a:pt x="22519" y="105154"/>
                  </a:lnTo>
                  <a:lnTo>
                    <a:pt x="60763" y="100623"/>
                  </a:lnTo>
                  <a:lnTo>
                    <a:pt x="70974" y="102176"/>
                  </a:lnTo>
                  <a:lnTo>
                    <a:pt x="88559" y="113262"/>
                  </a:lnTo>
                  <a:lnTo>
                    <a:pt x="96523" y="121132"/>
                  </a:lnTo>
                  <a:lnTo>
                    <a:pt x="100663" y="129887"/>
                  </a:lnTo>
                  <a:lnTo>
                    <a:pt x="102143" y="148975"/>
                  </a:lnTo>
                  <a:lnTo>
                    <a:pt x="90810" y="179452"/>
                  </a:lnTo>
                  <a:lnTo>
                    <a:pt x="79047" y="194010"/>
                  </a:lnTo>
                  <a:lnTo>
                    <a:pt x="59810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8" name="Freeform 487"/>
            <p:cNvSpPr/>
            <p:nvPr/>
          </p:nvSpPr>
          <p:spPr>
            <a:xfrm>
              <a:off x="7327834" y="12026420"/>
              <a:ext cx="95590" cy="269366"/>
            </a:xfrm>
            <a:custGeom>
              <a:avLst/>
              <a:gdLst/>
              <a:ahLst/>
              <a:cxnLst/>
              <a:rect l="0" t="0" r="0" b="0"/>
              <a:pathLst>
                <a:path w="95590" h="269366">
                  <a:moveTo>
                    <a:pt x="0" y="27196"/>
                  </a:moveTo>
                  <a:lnTo>
                    <a:pt x="11178" y="10428"/>
                  </a:lnTo>
                  <a:lnTo>
                    <a:pt x="19150" y="5488"/>
                  </a:lnTo>
                  <a:lnTo>
                    <a:pt x="40486" y="0"/>
                  </a:lnTo>
                  <a:lnTo>
                    <a:pt x="50387" y="876"/>
                  </a:lnTo>
                  <a:lnTo>
                    <a:pt x="67628" y="8089"/>
                  </a:lnTo>
                  <a:lnTo>
                    <a:pt x="90488" y="36483"/>
                  </a:lnTo>
                  <a:lnTo>
                    <a:pt x="95589" y="61349"/>
                  </a:lnTo>
                  <a:lnTo>
                    <a:pt x="89331" y="121030"/>
                  </a:lnTo>
                  <a:lnTo>
                    <a:pt x="75661" y="173502"/>
                  </a:lnTo>
                  <a:lnTo>
                    <a:pt x="44957" y="236005"/>
                  </a:lnTo>
                  <a:lnTo>
                    <a:pt x="24369" y="263240"/>
                  </a:lnTo>
                  <a:lnTo>
                    <a:pt x="23265" y="267617"/>
                  </a:lnTo>
                  <a:lnTo>
                    <a:pt x="26039" y="269365"/>
                  </a:lnTo>
                  <a:lnTo>
                    <a:pt x="38479" y="268188"/>
                  </a:lnTo>
                  <a:lnTo>
                    <a:pt x="94757" y="25882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89" name="Freeform 488"/>
            <p:cNvSpPr/>
            <p:nvPr/>
          </p:nvSpPr>
          <p:spPr>
            <a:xfrm>
              <a:off x="7412062" y="11863554"/>
              <a:ext cx="105286" cy="158477"/>
            </a:xfrm>
            <a:custGeom>
              <a:avLst/>
              <a:gdLst/>
              <a:ahLst/>
              <a:cxnLst/>
              <a:rect l="0" t="0" r="0" b="0"/>
              <a:pathLst>
                <a:path w="105286" h="158477">
                  <a:moveTo>
                    <a:pt x="0" y="21605"/>
                  </a:moveTo>
                  <a:lnTo>
                    <a:pt x="11178" y="4838"/>
                  </a:lnTo>
                  <a:lnTo>
                    <a:pt x="17981" y="1069"/>
                  </a:lnTo>
                  <a:lnTo>
                    <a:pt x="34897" y="0"/>
                  </a:lnTo>
                  <a:lnTo>
                    <a:pt x="41982" y="3692"/>
                  </a:lnTo>
                  <a:lnTo>
                    <a:pt x="52973" y="17154"/>
                  </a:lnTo>
                  <a:lnTo>
                    <a:pt x="60150" y="55641"/>
                  </a:lnTo>
                  <a:lnTo>
                    <a:pt x="56508" y="111473"/>
                  </a:lnTo>
                  <a:lnTo>
                    <a:pt x="59430" y="135246"/>
                  </a:lnTo>
                  <a:lnTo>
                    <a:pt x="65356" y="142989"/>
                  </a:lnTo>
                  <a:lnTo>
                    <a:pt x="105285" y="15847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0" name="Freeform 489"/>
            <p:cNvSpPr/>
            <p:nvPr/>
          </p:nvSpPr>
          <p:spPr>
            <a:xfrm>
              <a:off x="7643689" y="12032559"/>
              <a:ext cx="10530" cy="178985"/>
            </a:xfrm>
            <a:custGeom>
              <a:avLst/>
              <a:gdLst/>
              <a:ahLst/>
              <a:cxnLst/>
              <a:rect l="0" t="0" r="0" b="0"/>
              <a:pathLst>
                <a:path w="10530" h="178985">
                  <a:moveTo>
                    <a:pt x="0" y="0"/>
                  </a:moveTo>
                  <a:lnTo>
                    <a:pt x="5589" y="58617"/>
                  </a:lnTo>
                  <a:lnTo>
                    <a:pt x="9553" y="120026"/>
                  </a:lnTo>
                  <a:lnTo>
                    <a:pt x="10529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1" name="Freeform 490"/>
            <p:cNvSpPr/>
            <p:nvPr/>
          </p:nvSpPr>
          <p:spPr>
            <a:xfrm>
              <a:off x="7622632" y="12127315"/>
              <a:ext cx="52643" cy="10529"/>
            </a:xfrm>
            <a:custGeom>
              <a:avLst/>
              <a:gdLst/>
              <a:ahLst/>
              <a:cxnLst/>
              <a:rect l="0" t="0" r="0" b="0"/>
              <a:pathLst>
                <a:path w="52643" h="10529">
                  <a:moveTo>
                    <a:pt x="0" y="10528"/>
                  </a:moveTo>
                  <a:lnTo>
                    <a:pt x="30112" y="9358"/>
                  </a:ln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2" name="Freeform 491"/>
            <p:cNvSpPr/>
            <p:nvPr/>
          </p:nvSpPr>
          <p:spPr>
            <a:xfrm>
              <a:off x="7780559" y="12000424"/>
              <a:ext cx="86876" cy="321989"/>
            </a:xfrm>
            <a:custGeom>
              <a:avLst/>
              <a:gdLst/>
              <a:ahLst/>
              <a:cxnLst/>
              <a:rect l="0" t="0" r="0" b="0"/>
              <a:pathLst>
                <a:path w="86876" h="321989">
                  <a:moveTo>
                    <a:pt x="10529" y="21606"/>
                  </a:moveTo>
                  <a:lnTo>
                    <a:pt x="21707" y="4839"/>
                  </a:lnTo>
                  <a:lnTo>
                    <a:pt x="28510" y="1069"/>
                  </a:lnTo>
                  <a:lnTo>
                    <a:pt x="45426" y="0"/>
                  </a:lnTo>
                  <a:lnTo>
                    <a:pt x="52511" y="3693"/>
                  </a:lnTo>
                  <a:lnTo>
                    <a:pt x="63503" y="17155"/>
                  </a:lnTo>
                  <a:lnTo>
                    <a:pt x="64562" y="26827"/>
                  </a:lnTo>
                  <a:lnTo>
                    <a:pt x="54875" y="62797"/>
                  </a:lnTo>
                  <a:lnTo>
                    <a:pt x="30640" y="110635"/>
                  </a:lnTo>
                  <a:lnTo>
                    <a:pt x="23937" y="119563"/>
                  </a:lnTo>
                  <a:lnTo>
                    <a:pt x="24147" y="124345"/>
                  </a:lnTo>
                  <a:lnTo>
                    <a:pt x="28966" y="126362"/>
                  </a:lnTo>
                  <a:lnTo>
                    <a:pt x="54986" y="129853"/>
                  </a:lnTo>
                  <a:lnTo>
                    <a:pt x="64734" y="132375"/>
                  </a:lnTo>
                  <a:lnTo>
                    <a:pt x="72401" y="137566"/>
                  </a:lnTo>
                  <a:lnTo>
                    <a:pt x="84041" y="152693"/>
                  </a:lnTo>
                  <a:lnTo>
                    <a:pt x="86875" y="174233"/>
                  </a:lnTo>
                  <a:lnTo>
                    <a:pt x="83065" y="199404"/>
                  </a:lnTo>
                  <a:lnTo>
                    <a:pt x="67766" y="237544"/>
                  </a:lnTo>
                  <a:lnTo>
                    <a:pt x="27864" y="295972"/>
                  </a:lnTo>
                  <a:lnTo>
                    <a:pt x="9296" y="321269"/>
                  </a:lnTo>
                  <a:lnTo>
                    <a:pt x="6198" y="321988"/>
                  </a:lnTo>
                  <a:lnTo>
                    <a:pt x="0" y="31640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3" name="Freeform 492"/>
            <p:cNvSpPr/>
            <p:nvPr/>
          </p:nvSpPr>
          <p:spPr>
            <a:xfrm>
              <a:off x="7911365" y="12022030"/>
              <a:ext cx="107175" cy="273533"/>
            </a:xfrm>
            <a:custGeom>
              <a:avLst/>
              <a:gdLst/>
              <a:ahLst/>
              <a:cxnLst/>
              <a:rect l="0" t="0" r="0" b="0"/>
              <a:pathLst>
                <a:path w="107175" h="273533">
                  <a:moveTo>
                    <a:pt x="6065" y="0"/>
                  </a:moveTo>
                  <a:lnTo>
                    <a:pt x="0" y="32452"/>
                  </a:lnTo>
                  <a:lnTo>
                    <a:pt x="5036" y="89931"/>
                  </a:lnTo>
                  <a:lnTo>
                    <a:pt x="5761" y="147269"/>
                  </a:lnTo>
                  <a:lnTo>
                    <a:pt x="5975" y="204942"/>
                  </a:lnTo>
                  <a:lnTo>
                    <a:pt x="11628" y="247897"/>
                  </a:lnTo>
                  <a:lnTo>
                    <a:pt x="16792" y="257681"/>
                  </a:lnTo>
                  <a:lnTo>
                    <a:pt x="31890" y="271673"/>
                  </a:lnTo>
                  <a:lnTo>
                    <a:pt x="39659" y="273532"/>
                  </a:lnTo>
                  <a:lnTo>
                    <a:pt x="47178" y="272432"/>
                  </a:lnTo>
                  <a:lnTo>
                    <a:pt x="54530" y="269359"/>
                  </a:lnTo>
                  <a:lnTo>
                    <a:pt x="68939" y="253466"/>
                  </a:lnTo>
                  <a:lnTo>
                    <a:pt x="97253" y="199546"/>
                  </a:lnTo>
                  <a:lnTo>
                    <a:pt x="107174" y="155311"/>
                  </a:lnTo>
                  <a:lnTo>
                    <a:pt x="103255" y="132977"/>
                  </a:lnTo>
                  <a:lnTo>
                    <a:pt x="98934" y="123747"/>
                  </a:lnTo>
                  <a:lnTo>
                    <a:pt x="93713" y="119932"/>
                  </a:lnTo>
                  <a:lnTo>
                    <a:pt x="87894" y="119729"/>
                  </a:lnTo>
                  <a:lnTo>
                    <a:pt x="81675" y="121934"/>
                  </a:lnTo>
                  <a:lnTo>
                    <a:pt x="68525" y="136861"/>
                  </a:lnTo>
                  <a:lnTo>
                    <a:pt x="56052" y="160263"/>
                  </a:lnTo>
                  <a:lnTo>
                    <a:pt x="44792" y="203982"/>
                  </a:lnTo>
                  <a:lnTo>
                    <a:pt x="47825" y="237864"/>
                  </a:lnTo>
                  <a:lnTo>
                    <a:pt x="58708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4" name="Freeform 493"/>
            <p:cNvSpPr/>
            <p:nvPr/>
          </p:nvSpPr>
          <p:spPr>
            <a:xfrm>
              <a:off x="7991130" y="11993372"/>
              <a:ext cx="121640" cy="333986"/>
            </a:xfrm>
            <a:custGeom>
              <a:avLst/>
              <a:gdLst/>
              <a:ahLst/>
              <a:cxnLst/>
              <a:rect l="0" t="0" r="0" b="0"/>
              <a:pathLst>
                <a:path w="121640" h="333986">
                  <a:moveTo>
                    <a:pt x="0" y="18130"/>
                  </a:moveTo>
                  <a:lnTo>
                    <a:pt x="11178" y="6952"/>
                  </a:lnTo>
                  <a:lnTo>
                    <a:pt x="32263" y="1464"/>
                  </a:lnTo>
                  <a:lnTo>
                    <a:pt x="46075" y="0"/>
                  </a:lnTo>
                  <a:lnTo>
                    <a:pt x="57622" y="2533"/>
                  </a:lnTo>
                  <a:lnTo>
                    <a:pt x="76693" y="14707"/>
                  </a:lnTo>
                  <a:lnTo>
                    <a:pt x="81544" y="25206"/>
                  </a:lnTo>
                  <a:lnTo>
                    <a:pt x="83815" y="52471"/>
                  </a:lnTo>
                  <a:lnTo>
                    <a:pt x="78516" y="89526"/>
                  </a:lnTo>
                  <a:lnTo>
                    <a:pt x="61349" y="133487"/>
                  </a:lnTo>
                  <a:lnTo>
                    <a:pt x="61581" y="154797"/>
                  </a:lnTo>
                  <a:lnTo>
                    <a:pt x="66790" y="161884"/>
                  </a:lnTo>
                  <a:lnTo>
                    <a:pt x="110470" y="185369"/>
                  </a:lnTo>
                  <a:lnTo>
                    <a:pt x="115760" y="193963"/>
                  </a:lnTo>
                  <a:lnTo>
                    <a:pt x="121639" y="215992"/>
                  </a:lnTo>
                  <a:lnTo>
                    <a:pt x="119358" y="254699"/>
                  </a:lnTo>
                  <a:lnTo>
                    <a:pt x="105685" y="290216"/>
                  </a:lnTo>
                  <a:lnTo>
                    <a:pt x="86816" y="317377"/>
                  </a:lnTo>
                  <a:lnTo>
                    <a:pt x="70170" y="326604"/>
                  </a:lnTo>
                  <a:lnTo>
                    <a:pt x="42113" y="333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5" name="Freeform 494"/>
            <p:cNvSpPr/>
            <p:nvPr/>
          </p:nvSpPr>
          <p:spPr>
            <a:xfrm>
              <a:off x="8075357" y="11815850"/>
              <a:ext cx="126344" cy="135224"/>
            </a:xfrm>
            <a:custGeom>
              <a:avLst/>
              <a:gdLst/>
              <a:ahLst/>
              <a:cxnLst/>
              <a:rect l="0" t="0" r="0" b="0"/>
              <a:pathLst>
                <a:path w="126344" h="135224">
                  <a:moveTo>
                    <a:pt x="0" y="27196"/>
                  </a:moveTo>
                  <a:lnTo>
                    <a:pt x="5590" y="10428"/>
                  </a:lnTo>
                  <a:lnTo>
                    <a:pt x="11916" y="5488"/>
                  </a:lnTo>
                  <a:lnTo>
                    <a:pt x="31422" y="0"/>
                  </a:lnTo>
                  <a:lnTo>
                    <a:pt x="40835" y="876"/>
                  </a:lnTo>
                  <a:lnTo>
                    <a:pt x="57534" y="8090"/>
                  </a:lnTo>
                  <a:lnTo>
                    <a:pt x="62922" y="15628"/>
                  </a:lnTo>
                  <a:lnTo>
                    <a:pt x="68910" y="36483"/>
                  </a:lnTo>
                  <a:lnTo>
                    <a:pt x="64349" y="87998"/>
                  </a:lnTo>
                  <a:lnTo>
                    <a:pt x="58625" y="115440"/>
                  </a:lnTo>
                  <a:lnTo>
                    <a:pt x="61310" y="124629"/>
                  </a:lnTo>
                  <a:lnTo>
                    <a:pt x="67780" y="130755"/>
                  </a:lnTo>
                  <a:lnTo>
                    <a:pt x="76772" y="134840"/>
                  </a:lnTo>
                  <a:lnTo>
                    <a:pt x="86276" y="135223"/>
                  </a:lnTo>
                  <a:lnTo>
                    <a:pt x="126343" y="12195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6" name="Freeform 495"/>
            <p:cNvSpPr/>
            <p:nvPr/>
          </p:nvSpPr>
          <p:spPr>
            <a:xfrm>
              <a:off x="8264870" y="12095729"/>
              <a:ext cx="42115" cy="10530"/>
            </a:xfrm>
            <a:custGeom>
              <a:avLst/>
              <a:gdLst/>
              <a:ahLst/>
              <a:cxnLst/>
              <a:rect l="0" t="0" r="0" b="0"/>
              <a:pathLst>
                <a:path w="42115" h="10530">
                  <a:moveTo>
                    <a:pt x="0" y="10529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7" name="Freeform 496"/>
            <p:cNvSpPr/>
            <p:nvPr/>
          </p:nvSpPr>
          <p:spPr>
            <a:xfrm>
              <a:off x="8399347" y="11925110"/>
              <a:ext cx="137089" cy="380527"/>
            </a:xfrm>
            <a:custGeom>
              <a:avLst/>
              <a:gdLst/>
              <a:ahLst/>
              <a:cxnLst/>
              <a:rect l="0" t="0" r="0" b="0"/>
              <a:pathLst>
                <a:path w="137089" h="380527">
                  <a:moveTo>
                    <a:pt x="33980" y="44278"/>
                  </a:moveTo>
                  <a:lnTo>
                    <a:pt x="33980" y="21922"/>
                  </a:lnTo>
                  <a:lnTo>
                    <a:pt x="37489" y="14166"/>
                  </a:lnTo>
                  <a:lnTo>
                    <a:pt x="50747" y="2428"/>
                  </a:lnTo>
                  <a:lnTo>
                    <a:pt x="59195" y="0"/>
                  </a:lnTo>
                  <a:lnTo>
                    <a:pt x="77942" y="422"/>
                  </a:lnTo>
                  <a:lnTo>
                    <a:pt x="97972" y="10748"/>
                  </a:lnTo>
                  <a:lnTo>
                    <a:pt x="108226" y="18415"/>
                  </a:lnTo>
                  <a:lnTo>
                    <a:pt x="122740" y="39413"/>
                  </a:lnTo>
                  <a:lnTo>
                    <a:pt x="131920" y="66682"/>
                  </a:lnTo>
                  <a:lnTo>
                    <a:pt x="137088" y="119156"/>
                  </a:lnTo>
                  <a:lnTo>
                    <a:pt x="135714" y="176875"/>
                  </a:lnTo>
                  <a:lnTo>
                    <a:pt x="124525" y="228007"/>
                  </a:lnTo>
                  <a:lnTo>
                    <a:pt x="104467" y="285671"/>
                  </a:lnTo>
                  <a:lnTo>
                    <a:pt x="77057" y="338974"/>
                  </a:lnTo>
                  <a:lnTo>
                    <a:pt x="45314" y="368291"/>
                  </a:lnTo>
                  <a:lnTo>
                    <a:pt x="23809" y="380526"/>
                  </a:lnTo>
                  <a:lnTo>
                    <a:pt x="15501" y="379577"/>
                  </a:lnTo>
                  <a:lnTo>
                    <a:pt x="8793" y="374265"/>
                  </a:lnTo>
                  <a:lnTo>
                    <a:pt x="3150" y="366045"/>
                  </a:lnTo>
                  <a:lnTo>
                    <a:pt x="0" y="347551"/>
                  </a:lnTo>
                  <a:lnTo>
                    <a:pt x="799" y="337707"/>
                  </a:lnTo>
                  <a:lnTo>
                    <a:pt x="6010" y="332314"/>
                  </a:lnTo>
                  <a:lnTo>
                    <a:pt x="14164" y="329890"/>
                  </a:lnTo>
                  <a:lnTo>
                    <a:pt x="35700" y="331484"/>
                  </a:lnTo>
                  <a:lnTo>
                    <a:pt x="81415" y="345331"/>
                  </a:lnTo>
                  <a:lnTo>
                    <a:pt x="107679" y="34960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8" name="Freeform 497"/>
            <p:cNvSpPr/>
            <p:nvPr/>
          </p:nvSpPr>
          <p:spPr>
            <a:xfrm>
              <a:off x="8591253" y="11874631"/>
              <a:ext cx="63173" cy="484312"/>
            </a:xfrm>
            <a:custGeom>
              <a:avLst/>
              <a:gdLst/>
              <a:ahLst/>
              <a:cxnLst/>
              <a:rect l="0" t="0" r="0" b="0"/>
              <a:pathLst>
                <a:path w="63173" h="484312">
                  <a:moveTo>
                    <a:pt x="0" y="0"/>
                  </a:moveTo>
                  <a:lnTo>
                    <a:pt x="0" y="44368"/>
                  </a:lnTo>
                  <a:lnTo>
                    <a:pt x="0" y="103093"/>
                  </a:lnTo>
                  <a:lnTo>
                    <a:pt x="0" y="151689"/>
                  </a:lnTo>
                  <a:lnTo>
                    <a:pt x="0" y="210032"/>
                  </a:lnTo>
                  <a:lnTo>
                    <a:pt x="0" y="272205"/>
                  </a:lnTo>
                  <a:lnTo>
                    <a:pt x="0" y="334746"/>
                  </a:lnTo>
                  <a:lnTo>
                    <a:pt x="2340" y="389693"/>
                  </a:lnTo>
                  <a:lnTo>
                    <a:pt x="22907" y="448247"/>
                  </a:lnTo>
                  <a:lnTo>
                    <a:pt x="35918" y="468283"/>
                  </a:lnTo>
                  <a:lnTo>
                    <a:pt x="63172" y="4843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9" name="Freeform 498"/>
            <p:cNvSpPr/>
            <p:nvPr/>
          </p:nvSpPr>
          <p:spPr>
            <a:xfrm>
              <a:off x="8627778" y="11968629"/>
              <a:ext cx="121404" cy="236497"/>
            </a:xfrm>
            <a:custGeom>
              <a:avLst/>
              <a:gdLst/>
              <a:ahLst/>
              <a:cxnLst/>
              <a:rect l="0" t="0" r="0" b="0"/>
              <a:pathLst>
                <a:path w="121404" h="236497">
                  <a:moveTo>
                    <a:pt x="5590" y="63930"/>
                  </a:moveTo>
                  <a:lnTo>
                    <a:pt x="0" y="47163"/>
                  </a:lnTo>
                  <a:lnTo>
                    <a:pt x="694" y="39883"/>
                  </a:lnTo>
                  <a:lnTo>
                    <a:pt x="7703" y="25557"/>
                  </a:lnTo>
                  <a:lnTo>
                    <a:pt x="24803" y="4337"/>
                  </a:lnTo>
                  <a:lnTo>
                    <a:pt x="32437" y="804"/>
                  </a:lnTo>
                  <a:lnTo>
                    <a:pt x="50277" y="0"/>
                  </a:lnTo>
                  <a:lnTo>
                    <a:pt x="66785" y="6660"/>
                  </a:lnTo>
                  <a:lnTo>
                    <a:pt x="74462" y="11712"/>
                  </a:lnTo>
                  <a:lnTo>
                    <a:pt x="86113" y="29803"/>
                  </a:lnTo>
                  <a:lnTo>
                    <a:pt x="90858" y="41179"/>
                  </a:lnTo>
                  <a:lnTo>
                    <a:pt x="91946" y="85135"/>
                  </a:lnTo>
                  <a:lnTo>
                    <a:pt x="84859" y="140793"/>
                  </a:lnTo>
                  <a:lnTo>
                    <a:pt x="69761" y="190559"/>
                  </a:lnTo>
                  <a:lnTo>
                    <a:pt x="56059" y="229352"/>
                  </a:lnTo>
                  <a:lnTo>
                    <a:pt x="50934" y="235043"/>
                  </a:lnTo>
                  <a:lnTo>
                    <a:pt x="45178" y="236496"/>
                  </a:lnTo>
                  <a:lnTo>
                    <a:pt x="39001" y="235126"/>
                  </a:lnTo>
                  <a:lnTo>
                    <a:pt x="38393" y="233043"/>
                  </a:lnTo>
                  <a:lnTo>
                    <a:pt x="47075" y="227608"/>
                  </a:lnTo>
                  <a:lnTo>
                    <a:pt x="62632" y="227534"/>
                  </a:lnTo>
                  <a:lnTo>
                    <a:pt x="121403" y="2323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0" name="Freeform 499"/>
            <p:cNvSpPr/>
            <p:nvPr/>
          </p:nvSpPr>
          <p:spPr>
            <a:xfrm>
              <a:off x="8770238" y="11979916"/>
              <a:ext cx="63172" cy="21058"/>
            </a:xfrm>
            <a:custGeom>
              <a:avLst/>
              <a:gdLst/>
              <a:ahLst/>
              <a:cxnLst/>
              <a:rect l="0" t="0" r="0" b="0"/>
              <a:pathLst>
                <a:path w="63172" h="21058">
                  <a:moveTo>
                    <a:pt x="0" y="21057"/>
                  </a:move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1" name="Freeform 500"/>
            <p:cNvSpPr/>
            <p:nvPr/>
          </p:nvSpPr>
          <p:spPr>
            <a:xfrm>
              <a:off x="8755797" y="12000973"/>
              <a:ext cx="130295" cy="231628"/>
            </a:xfrm>
            <a:custGeom>
              <a:avLst/>
              <a:gdLst/>
              <a:ahLst/>
              <a:cxnLst/>
              <a:rect l="0" t="0" r="0" b="0"/>
              <a:pathLst>
                <a:path w="130295" h="231628">
                  <a:moveTo>
                    <a:pt x="24970" y="0"/>
                  </a:moveTo>
                  <a:lnTo>
                    <a:pt x="9329" y="17980"/>
                  </a:lnTo>
                  <a:lnTo>
                    <a:pt x="1250" y="34897"/>
                  </a:lnTo>
                  <a:lnTo>
                    <a:pt x="0" y="54114"/>
                  </a:lnTo>
                  <a:lnTo>
                    <a:pt x="1304" y="64152"/>
                  </a:lnTo>
                  <a:lnTo>
                    <a:pt x="6854" y="70845"/>
                  </a:lnTo>
                  <a:lnTo>
                    <a:pt x="25497" y="78280"/>
                  </a:lnTo>
                  <a:lnTo>
                    <a:pt x="86016" y="86565"/>
                  </a:lnTo>
                  <a:lnTo>
                    <a:pt x="107083" y="93456"/>
                  </a:lnTo>
                  <a:lnTo>
                    <a:pt x="124246" y="104317"/>
                  </a:lnTo>
                  <a:lnTo>
                    <a:pt x="128589" y="112829"/>
                  </a:lnTo>
                  <a:lnTo>
                    <a:pt x="130294" y="134764"/>
                  </a:lnTo>
                  <a:lnTo>
                    <a:pt x="124677" y="167833"/>
                  </a:lnTo>
                  <a:lnTo>
                    <a:pt x="110015" y="194267"/>
                  </a:lnTo>
                  <a:lnTo>
                    <a:pt x="85269" y="221822"/>
                  </a:lnTo>
                  <a:lnTo>
                    <a:pt x="67083" y="2316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2" name="Freeform 501"/>
            <p:cNvSpPr/>
            <p:nvPr/>
          </p:nvSpPr>
          <p:spPr>
            <a:xfrm>
              <a:off x="8886052" y="11964713"/>
              <a:ext cx="105286" cy="263809"/>
            </a:xfrm>
            <a:custGeom>
              <a:avLst/>
              <a:gdLst/>
              <a:ahLst/>
              <a:cxnLst/>
              <a:rect l="0" t="0" r="0" b="0"/>
              <a:pathLst>
                <a:path w="105286" h="263809">
                  <a:moveTo>
                    <a:pt x="0" y="36260"/>
                  </a:moveTo>
                  <a:lnTo>
                    <a:pt x="5589" y="13903"/>
                  </a:lnTo>
                  <a:lnTo>
                    <a:pt x="11914" y="7318"/>
                  </a:lnTo>
                  <a:lnTo>
                    <a:pt x="31422" y="0"/>
                  </a:lnTo>
                  <a:lnTo>
                    <a:pt x="52569" y="2987"/>
                  </a:lnTo>
                  <a:lnTo>
                    <a:pt x="63122" y="7060"/>
                  </a:lnTo>
                  <a:lnTo>
                    <a:pt x="77967" y="20942"/>
                  </a:lnTo>
                  <a:lnTo>
                    <a:pt x="83564" y="29557"/>
                  </a:lnTo>
                  <a:lnTo>
                    <a:pt x="91440" y="69629"/>
                  </a:lnTo>
                  <a:lnTo>
                    <a:pt x="88184" y="118547"/>
                  </a:lnTo>
                  <a:lnTo>
                    <a:pt x="68199" y="171838"/>
                  </a:lnTo>
                  <a:lnTo>
                    <a:pt x="40422" y="234514"/>
                  </a:lnTo>
                  <a:lnTo>
                    <a:pt x="39816" y="244469"/>
                  </a:lnTo>
                  <a:lnTo>
                    <a:pt x="45382" y="261768"/>
                  </a:lnTo>
                  <a:lnTo>
                    <a:pt x="51311" y="263808"/>
                  </a:lnTo>
                  <a:lnTo>
                    <a:pt x="58774" y="261657"/>
                  </a:lnTo>
                  <a:lnTo>
                    <a:pt x="67258" y="256715"/>
                  </a:lnTo>
                  <a:lnTo>
                    <a:pt x="90379" y="227402"/>
                  </a:lnTo>
                  <a:lnTo>
                    <a:pt x="105285" y="19418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3" name="Freeform 502"/>
            <p:cNvSpPr/>
            <p:nvPr/>
          </p:nvSpPr>
          <p:spPr>
            <a:xfrm>
              <a:off x="9012394" y="11843046"/>
              <a:ext cx="94481" cy="526426"/>
            </a:xfrm>
            <a:custGeom>
              <a:avLst/>
              <a:gdLst/>
              <a:ahLst/>
              <a:cxnLst/>
              <a:rect l="0" t="0" r="0" b="0"/>
              <a:pathLst>
                <a:path w="94481" h="526426">
                  <a:moveTo>
                    <a:pt x="0" y="0"/>
                  </a:moveTo>
                  <a:lnTo>
                    <a:pt x="16768" y="11179"/>
                  </a:lnTo>
                  <a:lnTo>
                    <a:pt x="38373" y="46075"/>
                  </a:lnTo>
                  <a:lnTo>
                    <a:pt x="62216" y="104420"/>
                  </a:lnTo>
                  <a:lnTo>
                    <a:pt x="80592" y="157813"/>
                  </a:lnTo>
                  <a:lnTo>
                    <a:pt x="90040" y="194158"/>
                  </a:lnTo>
                  <a:lnTo>
                    <a:pt x="93358" y="251201"/>
                  </a:lnTo>
                  <a:lnTo>
                    <a:pt x="94480" y="314176"/>
                  </a:lnTo>
                  <a:lnTo>
                    <a:pt x="89113" y="371675"/>
                  </a:lnTo>
                  <a:lnTo>
                    <a:pt x="73418" y="430700"/>
                  </a:lnTo>
                  <a:lnTo>
                    <a:pt x="54945" y="483014"/>
                  </a:lnTo>
                  <a:lnTo>
                    <a:pt x="21056" y="52642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4" name="Freeform 503"/>
            <p:cNvSpPr/>
            <p:nvPr/>
          </p:nvSpPr>
          <p:spPr>
            <a:xfrm>
              <a:off x="9149357" y="11779874"/>
              <a:ext cx="94665" cy="494841"/>
            </a:xfrm>
            <a:custGeom>
              <a:avLst/>
              <a:gdLst/>
              <a:ahLst/>
              <a:cxnLst/>
              <a:rect l="0" t="0" r="0" b="0"/>
              <a:pathLst>
                <a:path w="94665" h="494841">
                  <a:moveTo>
                    <a:pt x="20964" y="0"/>
                  </a:moveTo>
                  <a:lnTo>
                    <a:pt x="13728" y="28726"/>
                  </a:lnTo>
                  <a:lnTo>
                    <a:pt x="7966" y="92113"/>
                  </a:lnTo>
                  <a:lnTo>
                    <a:pt x="1499" y="150387"/>
                  </a:lnTo>
                  <a:lnTo>
                    <a:pt x="379" y="198457"/>
                  </a:lnTo>
                  <a:lnTo>
                    <a:pt x="0" y="259867"/>
                  </a:lnTo>
                  <a:lnTo>
                    <a:pt x="1105" y="308755"/>
                  </a:lnTo>
                  <a:lnTo>
                    <a:pt x="8321" y="355736"/>
                  </a:lnTo>
                  <a:lnTo>
                    <a:pt x="20208" y="410730"/>
                  </a:lnTo>
                  <a:lnTo>
                    <a:pt x="51361" y="466182"/>
                  </a:lnTo>
                  <a:lnTo>
                    <a:pt x="66059" y="482103"/>
                  </a:lnTo>
                  <a:lnTo>
                    <a:pt x="94664" y="4948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5" name="Freeform 504"/>
            <p:cNvSpPr/>
            <p:nvPr/>
          </p:nvSpPr>
          <p:spPr>
            <a:xfrm>
              <a:off x="9201907" y="11947782"/>
              <a:ext cx="96941" cy="264672"/>
            </a:xfrm>
            <a:custGeom>
              <a:avLst/>
              <a:gdLst/>
              <a:ahLst/>
              <a:cxnLst/>
              <a:rect l="0" t="0" r="0" b="0"/>
              <a:pathLst>
                <a:path w="96941" h="264672">
                  <a:moveTo>
                    <a:pt x="0" y="21606"/>
                  </a:moveTo>
                  <a:lnTo>
                    <a:pt x="16768" y="4839"/>
                  </a:lnTo>
                  <a:lnTo>
                    <a:pt x="25216" y="1070"/>
                  </a:lnTo>
                  <a:lnTo>
                    <a:pt x="43962" y="0"/>
                  </a:lnTo>
                  <a:lnTo>
                    <a:pt x="51535" y="3693"/>
                  </a:lnTo>
                  <a:lnTo>
                    <a:pt x="63069" y="17155"/>
                  </a:lnTo>
                  <a:lnTo>
                    <a:pt x="65442" y="25657"/>
                  </a:lnTo>
                  <a:lnTo>
                    <a:pt x="64960" y="44464"/>
                  </a:lnTo>
                  <a:lnTo>
                    <a:pt x="52522" y="74782"/>
                  </a:lnTo>
                  <a:lnTo>
                    <a:pt x="34019" y="100402"/>
                  </a:lnTo>
                  <a:lnTo>
                    <a:pt x="33208" y="106892"/>
                  </a:lnTo>
                  <a:lnTo>
                    <a:pt x="36177" y="112388"/>
                  </a:lnTo>
                  <a:lnTo>
                    <a:pt x="41665" y="117221"/>
                  </a:lnTo>
                  <a:lnTo>
                    <a:pt x="80586" y="135726"/>
                  </a:lnTo>
                  <a:lnTo>
                    <a:pt x="93527" y="151875"/>
                  </a:lnTo>
                  <a:lnTo>
                    <a:pt x="96940" y="170750"/>
                  </a:lnTo>
                  <a:lnTo>
                    <a:pt x="93387" y="190838"/>
                  </a:lnTo>
                  <a:lnTo>
                    <a:pt x="78233" y="220707"/>
                  </a:lnTo>
                  <a:lnTo>
                    <a:pt x="45296" y="259665"/>
                  </a:lnTo>
                  <a:lnTo>
                    <a:pt x="39556" y="263371"/>
                  </a:lnTo>
                  <a:lnTo>
                    <a:pt x="34559" y="264671"/>
                  </a:lnTo>
                  <a:lnTo>
                    <a:pt x="21057" y="26376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6" name="Freeform 505"/>
            <p:cNvSpPr/>
            <p:nvPr/>
          </p:nvSpPr>
          <p:spPr>
            <a:xfrm>
              <a:off x="9318563" y="11958859"/>
              <a:ext cx="108394" cy="272951"/>
            </a:xfrm>
            <a:custGeom>
              <a:avLst/>
              <a:gdLst/>
              <a:ahLst/>
              <a:cxnLst/>
              <a:rect l="0" t="0" r="0" b="0"/>
              <a:pathLst>
                <a:path w="108394" h="272951">
                  <a:moveTo>
                    <a:pt x="20214" y="0"/>
                  </a:moveTo>
                  <a:lnTo>
                    <a:pt x="8761" y="48932"/>
                  </a:lnTo>
                  <a:lnTo>
                    <a:pt x="2002" y="99897"/>
                  </a:lnTo>
                  <a:lnTo>
                    <a:pt x="0" y="159451"/>
                  </a:lnTo>
                  <a:lnTo>
                    <a:pt x="2526" y="215311"/>
                  </a:lnTo>
                  <a:lnTo>
                    <a:pt x="4912" y="231279"/>
                  </a:lnTo>
                  <a:lnTo>
                    <a:pt x="16923" y="255259"/>
                  </a:lnTo>
                  <a:lnTo>
                    <a:pt x="25039" y="264929"/>
                  </a:lnTo>
                  <a:lnTo>
                    <a:pt x="33959" y="270206"/>
                  </a:lnTo>
                  <a:lnTo>
                    <a:pt x="53230" y="272950"/>
                  </a:lnTo>
                  <a:lnTo>
                    <a:pt x="70373" y="267151"/>
                  </a:lnTo>
                  <a:lnTo>
                    <a:pt x="78220" y="262329"/>
                  </a:lnTo>
                  <a:lnTo>
                    <a:pt x="90058" y="247611"/>
                  </a:lnTo>
                  <a:lnTo>
                    <a:pt x="107190" y="203979"/>
                  </a:lnTo>
                  <a:lnTo>
                    <a:pt x="108393" y="180734"/>
                  </a:lnTo>
                  <a:lnTo>
                    <a:pt x="103858" y="159874"/>
                  </a:lnTo>
                  <a:lnTo>
                    <a:pt x="94044" y="142806"/>
                  </a:lnTo>
                  <a:lnTo>
                    <a:pt x="86982" y="139658"/>
                  </a:lnTo>
                  <a:lnTo>
                    <a:pt x="78764" y="139898"/>
                  </a:lnTo>
                  <a:lnTo>
                    <a:pt x="69775" y="142399"/>
                  </a:lnTo>
                  <a:lnTo>
                    <a:pt x="62613" y="147574"/>
                  </a:lnTo>
                  <a:lnTo>
                    <a:pt x="51537" y="162684"/>
                  </a:lnTo>
                  <a:lnTo>
                    <a:pt x="38724" y="196513"/>
                  </a:lnTo>
                  <a:lnTo>
                    <a:pt x="37410" y="219530"/>
                  </a:lnTo>
                  <a:lnTo>
                    <a:pt x="38697" y="230581"/>
                  </a:lnTo>
                  <a:lnTo>
                    <a:pt x="41895" y="237949"/>
                  </a:lnTo>
                  <a:lnTo>
                    <a:pt x="46366" y="242860"/>
                  </a:lnTo>
                  <a:lnTo>
                    <a:pt x="62328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7" name="Freeform 506"/>
            <p:cNvSpPr/>
            <p:nvPr/>
          </p:nvSpPr>
          <p:spPr>
            <a:xfrm>
              <a:off x="9412477" y="11926562"/>
              <a:ext cx="129550" cy="306039"/>
            </a:xfrm>
            <a:custGeom>
              <a:avLst/>
              <a:gdLst/>
              <a:ahLst/>
              <a:cxnLst/>
              <a:rect l="0" t="0" r="0" b="0"/>
              <a:pathLst>
                <a:path w="129550" h="306039">
                  <a:moveTo>
                    <a:pt x="0" y="42826"/>
                  </a:moveTo>
                  <a:lnTo>
                    <a:pt x="9575" y="18780"/>
                  </a:lnTo>
                  <a:lnTo>
                    <a:pt x="20243" y="4453"/>
                  </a:lnTo>
                  <a:lnTo>
                    <a:pt x="27533" y="866"/>
                  </a:lnTo>
                  <a:lnTo>
                    <a:pt x="44993" y="0"/>
                  </a:lnTo>
                  <a:lnTo>
                    <a:pt x="61330" y="6635"/>
                  </a:lnTo>
                  <a:lnTo>
                    <a:pt x="68962" y="11679"/>
                  </a:lnTo>
                  <a:lnTo>
                    <a:pt x="80562" y="26643"/>
                  </a:lnTo>
                  <a:lnTo>
                    <a:pt x="85294" y="35547"/>
                  </a:lnTo>
                  <a:lnTo>
                    <a:pt x="87431" y="54799"/>
                  </a:lnTo>
                  <a:lnTo>
                    <a:pt x="83312" y="75053"/>
                  </a:lnTo>
                  <a:lnTo>
                    <a:pt x="67838" y="105017"/>
                  </a:lnTo>
                  <a:lnTo>
                    <a:pt x="55107" y="121549"/>
                  </a:lnTo>
                  <a:lnTo>
                    <a:pt x="54285" y="125724"/>
                  </a:lnTo>
                  <a:lnTo>
                    <a:pt x="57248" y="127336"/>
                  </a:lnTo>
                  <a:lnTo>
                    <a:pt x="69896" y="128349"/>
                  </a:lnTo>
                  <a:lnTo>
                    <a:pt x="95579" y="136666"/>
                  </a:lnTo>
                  <a:lnTo>
                    <a:pt x="111109" y="147314"/>
                  </a:lnTo>
                  <a:lnTo>
                    <a:pt x="122691" y="162965"/>
                  </a:lnTo>
                  <a:lnTo>
                    <a:pt x="127417" y="172052"/>
                  </a:lnTo>
                  <a:lnTo>
                    <a:pt x="129549" y="194626"/>
                  </a:lnTo>
                  <a:lnTo>
                    <a:pt x="125427" y="219087"/>
                  </a:lnTo>
                  <a:lnTo>
                    <a:pt x="109953" y="251419"/>
                  </a:lnTo>
                  <a:lnTo>
                    <a:pt x="76899" y="291278"/>
                  </a:lnTo>
                  <a:lnTo>
                    <a:pt x="63033" y="299478"/>
                  </a:lnTo>
                  <a:lnTo>
                    <a:pt x="42114" y="30603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8" name="Freeform 507"/>
            <p:cNvSpPr/>
            <p:nvPr/>
          </p:nvSpPr>
          <p:spPr>
            <a:xfrm>
              <a:off x="9496704" y="11800932"/>
              <a:ext cx="132374" cy="568540"/>
            </a:xfrm>
            <a:custGeom>
              <a:avLst/>
              <a:gdLst/>
              <a:ahLst/>
              <a:cxnLst/>
              <a:rect l="0" t="0" r="0" b="0"/>
              <a:pathLst>
                <a:path w="132374" h="568540">
                  <a:moveTo>
                    <a:pt x="0" y="0"/>
                  </a:moveTo>
                  <a:lnTo>
                    <a:pt x="40858" y="19151"/>
                  </a:lnTo>
                  <a:lnTo>
                    <a:pt x="79047" y="53897"/>
                  </a:lnTo>
                  <a:lnTo>
                    <a:pt x="106220" y="101887"/>
                  </a:lnTo>
                  <a:lnTo>
                    <a:pt x="126749" y="161210"/>
                  </a:lnTo>
                  <a:lnTo>
                    <a:pt x="132373" y="206569"/>
                  </a:lnTo>
                  <a:lnTo>
                    <a:pt x="129949" y="261378"/>
                  </a:lnTo>
                  <a:lnTo>
                    <a:pt x="125885" y="321817"/>
                  </a:lnTo>
                  <a:lnTo>
                    <a:pt x="115031" y="378818"/>
                  </a:lnTo>
                  <a:lnTo>
                    <a:pt x="101934" y="417960"/>
                  </a:lnTo>
                  <a:lnTo>
                    <a:pt x="70919" y="480600"/>
                  </a:lnTo>
                  <a:lnTo>
                    <a:pt x="44102" y="536465"/>
                  </a:lnTo>
                  <a:lnTo>
                    <a:pt x="21057" y="56853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09" name="Freeform 508"/>
            <p:cNvSpPr/>
            <p:nvPr/>
          </p:nvSpPr>
          <p:spPr>
            <a:xfrm>
              <a:off x="9109409" y="12538274"/>
              <a:ext cx="103027" cy="241602"/>
            </a:xfrm>
            <a:custGeom>
              <a:avLst/>
              <a:gdLst/>
              <a:ahLst/>
              <a:cxnLst/>
              <a:rect l="0" t="0" r="0" b="0"/>
              <a:pathLst>
                <a:path w="103027" h="241602">
                  <a:moveTo>
                    <a:pt x="103026" y="31238"/>
                  </a:moveTo>
                  <a:lnTo>
                    <a:pt x="73718" y="1929"/>
                  </a:lnTo>
                  <a:lnTo>
                    <a:pt x="67109" y="0"/>
                  </a:lnTo>
                  <a:lnTo>
                    <a:pt x="60365" y="1055"/>
                  </a:lnTo>
                  <a:lnTo>
                    <a:pt x="53528" y="4097"/>
                  </a:lnTo>
                  <a:lnTo>
                    <a:pt x="39693" y="19956"/>
                  </a:lnTo>
                  <a:lnTo>
                    <a:pt x="17337" y="62675"/>
                  </a:lnTo>
                  <a:lnTo>
                    <a:pt x="5367" y="111133"/>
                  </a:lnTo>
                  <a:lnTo>
                    <a:pt x="0" y="164355"/>
                  </a:lnTo>
                  <a:lnTo>
                    <a:pt x="4000" y="205990"/>
                  </a:lnTo>
                  <a:lnTo>
                    <a:pt x="12610" y="226280"/>
                  </a:lnTo>
                  <a:lnTo>
                    <a:pt x="18183" y="234965"/>
                  </a:lnTo>
                  <a:lnTo>
                    <a:pt x="25407" y="239586"/>
                  </a:lnTo>
                  <a:lnTo>
                    <a:pt x="42792" y="241601"/>
                  </a:lnTo>
                  <a:lnTo>
                    <a:pt x="62218" y="232358"/>
                  </a:lnTo>
                  <a:lnTo>
                    <a:pt x="103026" y="19969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0" name="Freeform 509"/>
            <p:cNvSpPr/>
            <p:nvPr/>
          </p:nvSpPr>
          <p:spPr>
            <a:xfrm>
              <a:off x="9222964" y="12592013"/>
              <a:ext cx="102280" cy="154637"/>
            </a:xfrm>
            <a:custGeom>
              <a:avLst/>
              <a:gdLst/>
              <a:ahLst/>
              <a:cxnLst/>
              <a:rect l="0" t="0" r="0" b="0"/>
              <a:pathLst>
                <a:path w="102280" h="154637">
                  <a:moveTo>
                    <a:pt x="31585" y="9085"/>
                  </a:moveTo>
                  <a:lnTo>
                    <a:pt x="31585" y="71562"/>
                  </a:lnTo>
                  <a:lnTo>
                    <a:pt x="37174" y="128271"/>
                  </a:lnTo>
                  <a:lnTo>
                    <a:pt x="42330" y="138845"/>
                  </a:lnTo>
                  <a:lnTo>
                    <a:pt x="57417" y="153713"/>
                  </a:lnTo>
                  <a:lnTo>
                    <a:pt x="65184" y="154636"/>
                  </a:lnTo>
                  <a:lnTo>
                    <a:pt x="72701" y="151742"/>
                  </a:lnTo>
                  <a:lnTo>
                    <a:pt x="80053" y="146304"/>
                  </a:lnTo>
                  <a:lnTo>
                    <a:pt x="91341" y="127782"/>
                  </a:lnTo>
                  <a:lnTo>
                    <a:pt x="99087" y="103953"/>
                  </a:lnTo>
                  <a:lnTo>
                    <a:pt x="102279" y="65400"/>
                  </a:lnTo>
                  <a:lnTo>
                    <a:pt x="95165" y="31230"/>
                  </a:lnTo>
                  <a:lnTo>
                    <a:pt x="84799" y="9568"/>
                  </a:lnTo>
                  <a:lnTo>
                    <a:pt x="76420" y="3559"/>
                  </a:lnTo>
                  <a:lnTo>
                    <a:pt x="54631" y="0"/>
                  </a:lnTo>
                  <a:lnTo>
                    <a:pt x="44609" y="3028"/>
                  </a:lnTo>
                  <a:lnTo>
                    <a:pt x="27235" y="15752"/>
                  </a:lnTo>
                  <a:lnTo>
                    <a:pt x="0" y="617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1" name="Freeform 510"/>
            <p:cNvSpPr/>
            <p:nvPr/>
          </p:nvSpPr>
          <p:spPr>
            <a:xfrm>
              <a:off x="9358102" y="12537103"/>
              <a:ext cx="81709" cy="264037"/>
            </a:xfrm>
            <a:custGeom>
              <a:avLst/>
              <a:gdLst/>
              <a:ahLst/>
              <a:cxnLst/>
              <a:rect l="0" t="0" r="0" b="0"/>
              <a:pathLst>
                <a:path w="81709" h="264037">
                  <a:moveTo>
                    <a:pt x="64903" y="21880"/>
                  </a:moveTo>
                  <a:lnTo>
                    <a:pt x="59314" y="5113"/>
                  </a:lnTo>
                  <a:lnTo>
                    <a:pt x="54158" y="1344"/>
                  </a:lnTo>
                  <a:lnTo>
                    <a:pt x="47212" y="0"/>
                  </a:lnTo>
                  <a:lnTo>
                    <a:pt x="39070" y="275"/>
                  </a:lnTo>
                  <a:lnTo>
                    <a:pt x="32474" y="3967"/>
                  </a:lnTo>
                  <a:lnTo>
                    <a:pt x="22024" y="17429"/>
                  </a:lnTo>
                  <a:lnTo>
                    <a:pt x="3975" y="50327"/>
                  </a:lnTo>
                  <a:lnTo>
                    <a:pt x="0" y="73128"/>
                  </a:lnTo>
                  <a:lnTo>
                    <a:pt x="577" y="84122"/>
                  </a:lnTo>
                  <a:lnTo>
                    <a:pt x="4472" y="92621"/>
                  </a:lnTo>
                  <a:lnTo>
                    <a:pt x="26720" y="111341"/>
                  </a:lnTo>
                  <a:lnTo>
                    <a:pt x="70360" y="144939"/>
                  </a:lnTo>
                  <a:lnTo>
                    <a:pt x="79026" y="165090"/>
                  </a:lnTo>
                  <a:lnTo>
                    <a:pt x="81708" y="188474"/>
                  </a:lnTo>
                  <a:lnTo>
                    <a:pt x="79001" y="210566"/>
                  </a:lnTo>
                  <a:lnTo>
                    <a:pt x="70779" y="228964"/>
                  </a:lnTo>
                  <a:lnTo>
                    <a:pt x="65311" y="237145"/>
                  </a:lnTo>
                  <a:lnTo>
                    <a:pt x="49877" y="249355"/>
                  </a:lnTo>
                  <a:lnTo>
                    <a:pt x="12260" y="26403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2" name="Freeform 511"/>
            <p:cNvSpPr/>
            <p:nvPr/>
          </p:nvSpPr>
          <p:spPr>
            <a:xfrm>
              <a:off x="9538819" y="12485284"/>
              <a:ext cx="84228" cy="21059"/>
            </a:xfrm>
            <a:custGeom>
              <a:avLst/>
              <a:gdLst/>
              <a:ahLst/>
              <a:cxnLst/>
              <a:rect l="0" t="0" r="0" b="0"/>
              <a:pathLst>
                <a:path w="84228" h="21059">
                  <a:moveTo>
                    <a:pt x="0" y="21058"/>
                  </a:moveTo>
                  <a:lnTo>
                    <a:pt x="22357" y="21057"/>
                  </a:lnTo>
                  <a:lnTo>
                    <a:pt x="8422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3" name="Freeform 512"/>
            <p:cNvSpPr/>
            <p:nvPr/>
          </p:nvSpPr>
          <p:spPr>
            <a:xfrm>
              <a:off x="9491678" y="12495813"/>
              <a:ext cx="133644" cy="308101"/>
            </a:xfrm>
            <a:custGeom>
              <a:avLst/>
              <a:gdLst/>
              <a:ahLst/>
              <a:cxnLst/>
              <a:rect l="0" t="0" r="0" b="0"/>
              <a:pathLst>
                <a:path w="133644" h="308101">
                  <a:moveTo>
                    <a:pt x="26083" y="0"/>
                  </a:moveTo>
                  <a:lnTo>
                    <a:pt x="11429" y="53028"/>
                  </a:lnTo>
                  <a:lnTo>
                    <a:pt x="2750" y="113669"/>
                  </a:lnTo>
                  <a:lnTo>
                    <a:pt x="0" y="124912"/>
                  </a:lnTo>
                  <a:lnTo>
                    <a:pt x="1675" y="130068"/>
                  </a:lnTo>
                  <a:lnTo>
                    <a:pt x="6301" y="131165"/>
                  </a:lnTo>
                  <a:lnTo>
                    <a:pt x="61825" y="118431"/>
                  </a:lnTo>
                  <a:lnTo>
                    <a:pt x="74478" y="117558"/>
                  </a:lnTo>
                  <a:lnTo>
                    <a:pt x="97895" y="125947"/>
                  </a:lnTo>
                  <a:lnTo>
                    <a:pt x="109053" y="133098"/>
                  </a:lnTo>
                  <a:lnTo>
                    <a:pt x="124569" y="153521"/>
                  </a:lnTo>
                  <a:lnTo>
                    <a:pt x="130346" y="165519"/>
                  </a:lnTo>
                  <a:lnTo>
                    <a:pt x="133643" y="194447"/>
                  </a:lnTo>
                  <a:lnTo>
                    <a:pt x="130040" y="225630"/>
                  </a:lnTo>
                  <a:lnTo>
                    <a:pt x="114857" y="267156"/>
                  </a:lnTo>
                  <a:lnTo>
                    <a:pt x="102193" y="286802"/>
                  </a:lnTo>
                  <a:lnTo>
                    <a:pt x="85646" y="300212"/>
                  </a:lnTo>
                  <a:lnTo>
                    <a:pt x="76320" y="305426"/>
                  </a:lnTo>
                  <a:lnTo>
                    <a:pt x="59719" y="308100"/>
                  </a:lnTo>
                  <a:lnTo>
                    <a:pt x="36612" y="3053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4" name="Freeform 513"/>
            <p:cNvSpPr/>
            <p:nvPr/>
          </p:nvSpPr>
          <p:spPr>
            <a:xfrm>
              <a:off x="9676199" y="12474756"/>
              <a:ext cx="82379" cy="355857"/>
            </a:xfrm>
            <a:custGeom>
              <a:avLst/>
              <a:gdLst/>
              <a:ahLst/>
              <a:cxnLst/>
              <a:rect l="0" t="0" r="0" b="0"/>
              <a:pathLst>
                <a:path w="82379" h="355857">
                  <a:moveTo>
                    <a:pt x="31075" y="0"/>
                  </a:moveTo>
                  <a:lnTo>
                    <a:pt x="28736" y="40857"/>
                  </a:lnTo>
                  <a:lnTo>
                    <a:pt x="14409" y="98321"/>
                  </a:lnTo>
                  <a:lnTo>
                    <a:pt x="5296" y="154472"/>
                  </a:lnTo>
                  <a:lnTo>
                    <a:pt x="1210" y="205257"/>
                  </a:lnTo>
                  <a:lnTo>
                    <a:pt x="0" y="259169"/>
                  </a:lnTo>
                  <a:lnTo>
                    <a:pt x="9166" y="320211"/>
                  </a:lnTo>
                  <a:lnTo>
                    <a:pt x="19778" y="344697"/>
                  </a:lnTo>
                  <a:lnTo>
                    <a:pt x="27054" y="351460"/>
                  </a:lnTo>
                  <a:lnTo>
                    <a:pt x="35413" y="354800"/>
                  </a:lnTo>
                  <a:lnTo>
                    <a:pt x="44496" y="355856"/>
                  </a:lnTo>
                  <a:lnTo>
                    <a:pt x="52890" y="351882"/>
                  </a:lnTo>
                  <a:lnTo>
                    <a:pt x="68458" y="334986"/>
                  </a:lnTo>
                  <a:lnTo>
                    <a:pt x="76935" y="308759"/>
                  </a:lnTo>
                  <a:lnTo>
                    <a:pt x="82378" y="249853"/>
                  </a:lnTo>
                  <a:lnTo>
                    <a:pt x="77731" y="212850"/>
                  </a:lnTo>
                  <a:lnTo>
                    <a:pt x="72708" y="206241"/>
                  </a:lnTo>
                  <a:lnTo>
                    <a:pt x="65850" y="203005"/>
                  </a:lnTo>
                  <a:lnTo>
                    <a:pt x="57768" y="202017"/>
                  </a:lnTo>
                  <a:lnTo>
                    <a:pt x="42549" y="207158"/>
                  </a:lnTo>
                  <a:lnTo>
                    <a:pt x="35215" y="211805"/>
                  </a:lnTo>
                  <a:lnTo>
                    <a:pt x="23947" y="226326"/>
                  </a:lnTo>
                  <a:lnTo>
                    <a:pt x="7181" y="264244"/>
                  </a:lnTo>
                  <a:lnTo>
                    <a:pt x="1769" y="300693"/>
                  </a:lnTo>
                  <a:lnTo>
                    <a:pt x="3622" y="314965"/>
                  </a:lnTo>
                  <a:lnTo>
                    <a:pt x="10019" y="32638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5" name="Freeform 514"/>
            <p:cNvSpPr/>
            <p:nvPr/>
          </p:nvSpPr>
          <p:spPr>
            <a:xfrm>
              <a:off x="9775385" y="12432642"/>
              <a:ext cx="73571" cy="97270"/>
            </a:xfrm>
            <a:custGeom>
              <a:avLst/>
              <a:gdLst/>
              <a:ahLst/>
              <a:cxnLst/>
              <a:rect l="0" t="0" r="0" b="0"/>
              <a:pathLst>
                <a:path w="73571" h="97270">
                  <a:moveTo>
                    <a:pt x="5589" y="0"/>
                  </a:moveTo>
                  <a:lnTo>
                    <a:pt x="0" y="16767"/>
                  </a:lnTo>
                  <a:lnTo>
                    <a:pt x="375" y="34358"/>
                  </a:lnTo>
                  <a:lnTo>
                    <a:pt x="10148" y="74247"/>
                  </a:lnTo>
                  <a:lnTo>
                    <a:pt x="15648" y="82253"/>
                  </a:lnTo>
                  <a:lnTo>
                    <a:pt x="31117" y="94268"/>
                  </a:lnTo>
                  <a:lnTo>
                    <a:pt x="49690" y="97269"/>
                  </a:lnTo>
                  <a:lnTo>
                    <a:pt x="59556" y="96431"/>
                  </a:lnTo>
                  <a:lnTo>
                    <a:pt x="66133" y="91193"/>
                  </a:lnTo>
                  <a:lnTo>
                    <a:pt x="73441" y="72896"/>
                  </a:lnTo>
                  <a:lnTo>
                    <a:pt x="73570" y="52285"/>
                  </a:lnTo>
                  <a:lnTo>
                    <a:pt x="68558" y="32597"/>
                  </a:lnTo>
                  <a:lnTo>
                    <a:pt x="58532" y="16047"/>
                  </a:lnTo>
                  <a:lnTo>
                    <a:pt x="50243" y="11868"/>
                  </a:lnTo>
                  <a:lnTo>
                    <a:pt x="5589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33" name="Group 532"/>
          <p:cNvGrpSpPr/>
          <p:nvPr/>
        </p:nvGrpSpPr>
        <p:grpSpPr>
          <a:xfrm>
            <a:off x="6574618" y="12846324"/>
            <a:ext cx="2364306" cy="650963"/>
            <a:chOff x="6574618" y="12846324"/>
            <a:chExt cx="2364306" cy="650963"/>
          </a:xfrm>
        </p:grpSpPr>
        <p:sp>
          <p:nvSpPr>
            <p:cNvPr id="517" name="Freeform 516"/>
            <p:cNvSpPr/>
            <p:nvPr/>
          </p:nvSpPr>
          <p:spPr>
            <a:xfrm>
              <a:off x="6574618" y="12846324"/>
              <a:ext cx="110978" cy="279835"/>
            </a:xfrm>
            <a:custGeom>
              <a:avLst/>
              <a:gdLst/>
              <a:ahLst/>
              <a:cxnLst/>
              <a:rect l="0" t="0" r="0" b="0"/>
              <a:pathLst>
                <a:path w="110978" h="279835">
                  <a:moveTo>
                    <a:pt x="110977" y="60956"/>
                  </a:moveTo>
                  <a:lnTo>
                    <a:pt x="95336" y="34570"/>
                  </a:lnTo>
                  <a:lnTo>
                    <a:pt x="87259" y="11403"/>
                  </a:lnTo>
                  <a:lnTo>
                    <a:pt x="79957" y="4524"/>
                  </a:lnTo>
                  <a:lnTo>
                    <a:pt x="70410" y="1108"/>
                  </a:lnTo>
                  <a:lnTo>
                    <a:pt x="59366" y="0"/>
                  </a:lnTo>
                  <a:lnTo>
                    <a:pt x="49663" y="5111"/>
                  </a:lnTo>
                  <a:lnTo>
                    <a:pt x="32644" y="26387"/>
                  </a:lnTo>
                  <a:lnTo>
                    <a:pt x="23520" y="52221"/>
                  </a:lnTo>
                  <a:lnTo>
                    <a:pt x="12074" y="106933"/>
                  </a:lnTo>
                  <a:lnTo>
                    <a:pt x="5784" y="161630"/>
                  </a:lnTo>
                  <a:lnTo>
                    <a:pt x="0" y="198800"/>
                  </a:lnTo>
                  <a:lnTo>
                    <a:pt x="7341" y="256336"/>
                  </a:lnTo>
                  <a:lnTo>
                    <a:pt x="10301" y="268418"/>
                  </a:lnTo>
                  <a:lnTo>
                    <a:pt x="15784" y="275302"/>
                  </a:lnTo>
                  <a:lnTo>
                    <a:pt x="22949" y="278722"/>
                  </a:lnTo>
                  <a:lnTo>
                    <a:pt x="31235" y="279834"/>
                  </a:lnTo>
                  <a:lnTo>
                    <a:pt x="65253" y="270218"/>
                  </a:lnTo>
                  <a:lnTo>
                    <a:pt x="82076" y="258855"/>
                  </a:lnTo>
                  <a:lnTo>
                    <a:pt x="100449" y="2399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8" name="Freeform 517"/>
            <p:cNvSpPr/>
            <p:nvPr/>
          </p:nvSpPr>
          <p:spPr>
            <a:xfrm>
              <a:off x="6822466" y="12928336"/>
              <a:ext cx="52644" cy="1"/>
            </a:xfrm>
            <a:custGeom>
              <a:avLst/>
              <a:gdLst/>
              <a:ahLst/>
              <a:cxnLst/>
              <a:rect l="0" t="0" r="0" b="0"/>
              <a:pathLst>
                <a:path w="52644" h="1">
                  <a:moveTo>
                    <a:pt x="0" y="0"/>
                  </a:moveTo>
                  <a:lnTo>
                    <a:pt x="5264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19" name="Freeform 518"/>
            <p:cNvSpPr/>
            <p:nvPr/>
          </p:nvSpPr>
          <p:spPr>
            <a:xfrm>
              <a:off x="6832995" y="13033621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0" name="Freeform 519"/>
            <p:cNvSpPr/>
            <p:nvPr/>
          </p:nvSpPr>
          <p:spPr>
            <a:xfrm>
              <a:off x="7138321" y="12853569"/>
              <a:ext cx="148549" cy="285338"/>
            </a:xfrm>
            <a:custGeom>
              <a:avLst/>
              <a:gdLst/>
              <a:ahLst/>
              <a:cxnLst/>
              <a:rect l="0" t="0" r="0" b="0"/>
              <a:pathLst>
                <a:path w="148549" h="285338">
                  <a:moveTo>
                    <a:pt x="0" y="43182"/>
                  </a:moveTo>
                  <a:lnTo>
                    <a:pt x="11179" y="26415"/>
                  </a:lnTo>
                  <a:lnTo>
                    <a:pt x="40487" y="4809"/>
                  </a:lnTo>
                  <a:lnTo>
                    <a:pt x="65567" y="0"/>
                  </a:lnTo>
                  <a:lnTo>
                    <a:pt x="89972" y="2933"/>
                  </a:lnTo>
                  <a:lnTo>
                    <a:pt x="108618" y="12035"/>
                  </a:lnTo>
                  <a:lnTo>
                    <a:pt x="113356" y="20077"/>
                  </a:lnTo>
                  <a:lnTo>
                    <a:pt x="115501" y="41492"/>
                  </a:lnTo>
                  <a:lnTo>
                    <a:pt x="106316" y="63488"/>
                  </a:lnTo>
                  <a:lnTo>
                    <a:pt x="81415" y="92484"/>
                  </a:lnTo>
                  <a:lnTo>
                    <a:pt x="47148" y="123240"/>
                  </a:lnTo>
                  <a:lnTo>
                    <a:pt x="45469" y="126969"/>
                  </a:lnTo>
                  <a:lnTo>
                    <a:pt x="47860" y="128286"/>
                  </a:lnTo>
                  <a:lnTo>
                    <a:pt x="107639" y="130605"/>
                  </a:lnTo>
                  <a:lnTo>
                    <a:pt x="120892" y="133049"/>
                  </a:lnTo>
                  <a:lnTo>
                    <a:pt x="130898" y="138189"/>
                  </a:lnTo>
                  <a:lnTo>
                    <a:pt x="145135" y="153258"/>
                  </a:lnTo>
                  <a:lnTo>
                    <a:pt x="148229" y="162190"/>
                  </a:lnTo>
                  <a:lnTo>
                    <a:pt x="148548" y="181472"/>
                  </a:lnTo>
                  <a:lnTo>
                    <a:pt x="136561" y="212058"/>
                  </a:lnTo>
                  <a:lnTo>
                    <a:pt x="77320" y="271431"/>
                  </a:lnTo>
                  <a:lnTo>
                    <a:pt x="63171" y="28533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1" name="Freeform 520"/>
            <p:cNvSpPr/>
            <p:nvPr/>
          </p:nvSpPr>
          <p:spPr>
            <a:xfrm>
              <a:off x="7351326" y="12940871"/>
              <a:ext cx="74105" cy="175828"/>
            </a:xfrm>
            <a:custGeom>
              <a:avLst/>
              <a:gdLst/>
              <a:ahLst/>
              <a:cxnLst/>
              <a:rect l="0" t="0" r="0" b="0"/>
              <a:pathLst>
                <a:path w="74105" h="175828">
                  <a:moveTo>
                    <a:pt x="18622" y="8523"/>
                  </a:moveTo>
                  <a:lnTo>
                    <a:pt x="3968" y="63663"/>
                  </a:lnTo>
                  <a:lnTo>
                    <a:pt x="0" y="126692"/>
                  </a:lnTo>
                  <a:lnTo>
                    <a:pt x="3716" y="152289"/>
                  </a:lnTo>
                  <a:lnTo>
                    <a:pt x="8685" y="161688"/>
                  </a:lnTo>
                  <a:lnTo>
                    <a:pt x="23564" y="175252"/>
                  </a:lnTo>
                  <a:lnTo>
                    <a:pt x="31275" y="175827"/>
                  </a:lnTo>
                  <a:lnTo>
                    <a:pt x="38756" y="172702"/>
                  </a:lnTo>
                  <a:lnTo>
                    <a:pt x="46082" y="167108"/>
                  </a:lnTo>
                  <a:lnTo>
                    <a:pt x="57343" y="148415"/>
                  </a:lnTo>
                  <a:lnTo>
                    <a:pt x="74104" y="92697"/>
                  </a:lnTo>
                  <a:lnTo>
                    <a:pt x="73926" y="48152"/>
                  </a:lnTo>
                  <a:lnTo>
                    <a:pt x="66464" y="10905"/>
                  </a:lnTo>
                  <a:lnTo>
                    <a:pt x="59875" y="4262"/>
                  </a:lnTo>
                  <a:lnTo>
                    <a:pt x="50804" y="1003"/>
                  </a:lnTo>
                  <a:lnTo>
                    <a:pt x="40077" y="0"/>
                  </a:lnTo>
                  <a:lnTo>
                    <a:pt x="31755" y="1671"/>
                  </a:lnTo>
                  <a:lnTo>
                    <a:pt x="8093" y="1905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2" name="Freeform 521"/>
            <p:cNvSpPr/>
            <p:nvPr/>
          </p:nvSpPr>
          <p:spPr>
            <a:xfrm>
              <a:off x="7485761" y="12907280"/>
              <a:ext cx="73701" cy="116284"/>
            </a:xfrm>
            <a:custGeom>
              <a:avLst/>
              <a:gdLst/>
              <a:ahLst/>
              <a:cxnLst/>
              <a:rect l="0" t="0" r="0" b="0"/>
              <a:pathLst>
                <a:path w="73701" h="116284">
                  <a:moveTo>
                    <a:pt x="0" y="0"/>
                  </a:moveTo>
                  <a:lnTo>
                    <a:pt x="0" y="58616"/>
                  </a:lnTo>
                  <a:lnTo>
                    <a:pt x="5590" y="93407"/>
                  </a:lnTo>
                  <a:lnTo>
                    <a:pt x="10746" y="102045"/>
                  </a:lnTo>
                  <a:lnTo>
                    <a:pt x="25833" y="114763"/>
                  </a:lnTo>
                  <a:lnTo>
                    <a:pt x="34769" y="116283"/>
                  </a:lnTo>
                  <a:lnTo>
                    <a:pt x="73700" y="1052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3" name="Freeform 522"/>
            <p:cNvSpPr/>
            <p:nvPr/>
          </p:nvSpPr>
          <p:spPr>
            <a:xfrm>
              <a:off x="7538404" y="12875694"/>
              <a:ext cx="31586" cy="273743"/>
            </a:xfrm>
            <a:custGeom>
              <a:avLst/>
              <a:gdLst/>
              <a:ahLst/>
              <a:cxnLst/>
              <a:rect l="0" t="0" r="0" b="0"/>
              <a:pathLst>
                <a:path w="31586" h="273743">
                  <a:moveTo>
                    <a:pt x="31585" y="0"/>
                  </a:moveTo>
                  <a:lnTo>
                    <a:pt x="13628" y="57384"/>
                  </a:lnTo>
                  <a:lnTo>
                    <a:pt x="4558" y="107470"/>
                  </a:lnTo>
                  <a:lnTo>
                    <a:pt x="900" y="170621"/>
                  </a:lnTo>
                  <a:lnTo>
                    <a:pt x="177" y="233484"/>
                  </a:lnTo>
                  <a:lnTo>
                    <a:pt x="0" y="2737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4" name="Freeform 523"/>
            <p:cNvSpPr/>
            <p:nvPr/>
          </p:nvSpPr>
          <p:spPr>
            <a:xfrm>
              <a:off x="7664746" y="13138906"/>
              <a:ext cx="1" cy="31587"/>
            </a:xfrm>
            <a:custGeom>
              <a:avLst/>
              <a:gdLst/>
              <a:ahLst/>
              <a:cxnLst/>
              <a:rect l="0" t="0" r="0" b="0"/>
              <a:pathLst>
                <a:path w="1" h="31587">
                  <a:moveTo>
                    <a:pt x="0" y="0"/>
                  </a:moveTo>
                  <a:lnTo>
                    <a:pt x="0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5" name="Freeform 524"/>
            <p:cNvSpPr/>
            <p:nvPr/>
          </p:nvSpPr>
          <p:spPr>
            <a:xfrm>
              <a:off x="7714524" y="12916610"/>
              <a:ext cx="108150" cy="359168"/>
            </a:xfrm>
            <a:custGeom>
              <a:avLst/>
              <a:gdLst/>
              <a:ahLst/>
              <a:cxnLst/>
              <a:rect l="0" t="0" r="0" b="0"/>
              <a:pathLst>
                <a:path w="108150" h="359168">
                  <a:moveTo>
                    <a:pt x="108149" y="32784"/>
                  </a:moveTo>
                  <a:lnTo>
                    <a:pt x="96971" y="16016"/>
                  </a:lnTo>
                  <a:lnTo>
                    <a:pt x="82124" y="4665"/>
                  </a:lnTo>
                  <a:lnTo>
                    <a:pt x="73251" y="0"/>
                  </a:lnTo>
                  <a:lnTo>
                    <a:pt x="64997" y="400"/>
                  </a:lnTo>
                  <a:lnTo>
                    <a:pt x="49586" y="10201"/>
                  </a:lnTo>
                  <a:lnTo>
                    <a:pt x="27756" y="35451"/>
                  </a:lnTo>
                  <a:lnTo>
                    <a:pt x="7824" y="91065"/>
                  </a:lnTo>
                  <a:lnTo>
                    <a:pt x="0" y="119908"/>
                  </a:lnTo>
                  <a:lnTo>
                    <a:pt x="1981" y="145205"/>
                  </a:lnTo>
                  <a:lnTo>
                    <a:pt x="5786" y="156863"/>
                  </a:lnTo>
                  <a:lnTo>
                    <a:pt x="13001" y="163467"/>
                  </a:lnTo>
                  <a:lnTo>
                    <a:pt x="22490" y="166699"/>
                  </a:lnTo>
                  <a:lnTo>
                    <a:pt x="33496" y="167684"/>
                  </a:lnTo>
                  <a:lnTo>
                    <a:pt x="43173" y="163661"/>
                  </a:lnTo>
                  <a:lnTo>
                    <a:pt x="60163" y="146713"/>
                  </a:lnTo>
                  <a:lnTo>
                    <a:pt x="88965" y="97705"/>
                  </a:lnTo>
                  <a:lnTo>
                    <a:pt x="98844" y="70607"/>
                  </a:lnTo>
                  <a:lnTo>
                    <a:pt x="101945" y="67357"/>
                  </a:lnTo>
                  <a:lnTo>
                    <a:pt x="104013" y="71041"/>
                  </a:lnTo>
                  <a:lnTo>
                    <a:pt x="107332" y="118980"/>
                  </a:lnTo>
                  <a:lnTo>
                    <a:pt x="100752" y="171473"/>
                  </a:lnTo>
                  <a:lnTo>
                    <a:pt x="99719" y="224786"/>
                  </a:lnTo>
                  <a:lnTo>
                    <a:pt x="105132" y="276976"/>
                  </a:lnTo>
                  <a:lnTo>
                    <a:pt x="104433" y="330886"/>
                  </a:lnTo>
                  <a:lnTo>
                    <a:pt x="97621" y="35916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6" name="Freeform 525"/>
            <p:cNvSpPr/>
            <p:nvPr/>
          </p:nvSpPr>
          <p:spPr>
            <a:xfrm>
              <a:off x="7885845" y="12959922"/>
              <a:ext cx="112057" cy="220333"/>
            </a:xfrm>
            <a:custGeom>
              <a:avLst/>
              <a:gdLst/>
              <a:ahLst/>
              <a:cxnLst/>
              <a:rect l="0" t="0" r="0" b="0"/>
              <a:pathLst>
                <a:path w="112057" h="220333">
                  <a:moveTo>
                    <a:pt x="42113" y="0"/>
                  </a:moveTo>
                  <a:lnTo>
                    <a:pt x="30935" y="11178"/>
                  </a:lnTo>
                  <a:lnTo>
                    <a:pt x="18394" y="51665"/>
                  </a:lnTo>
                  <a:lnTo>
                    <a:pt x="10912" y="110247"/>
                  </a:lnTo>
                  <a:lnTo>
                    <a:pt x="4922" y="148090"/>
                  </a:lnTo>
                  <a:lnTo>
                    <a:pt x="10686" y="191797"/>
                  </a:lnTo>
                  <a:lnTo>
                    <a:pt x="20737" y="212365"/>
                  </a:lnTo>
                  <a:lnTo>
                    <a:pt x="27863" y="217616"/>
                  </a:lnTo>
                  <a:lnTo>
                    <a:pt x="36123" y="219947"/>
                  </a:lnTo>
                  <a:lnTo>
                    <a:pt x="45139" y="220332"/>
                  </a:lnTo>
                  <a:lnTo>
                    <a:pt x="61395" y="214518"/>
                  </a:lnTo>
                  <a:lnTo>
                    <a:pt x="69006" y="209692"/>
                  </a:lnTo>
                  <a:lnTo>
                    <a:pt x="80581" y="194972"/>
                  </a:lnTo>
                  <a:lnTo>
                    <a:pt x="103134" y="145747"/>
                  </a:lnTo>
                  <a:lnTo>
                    <a:pt x="112056" y="85559"/>
                  </a:lnTo>
                  <a:lnTo>
                    <a:pt x="103521" y="32629"/>
                  </a:lnTo>
                  <a:lnTo>
                    <a:pt x="95920" y="21753"/>
                  </a:lnTo>
                  <a:lnTo>
                    <a:pt x="86173" y="14503"/>
                  </a:lnTo>
                  <a:lnTo>
                    <a:pt x="74996" y="9669"/>
                  </a:lnTo>
                  <a:lnTo>
                    <a:pt x="64035" y="8785"/>
                  </a:lnTo>
                  <a:lnTo>
                    <a:pt x="42498" y="14044"/>
                  </a:ln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7" name="Freeform 526"/>
            <p:cNvSpPr/>
            <p:nvPr/>
          </p:nvSpPr>
          <p:spPr>
            <a:xfrm>
              <a:off x="8044372" y="12928336"/>
              <a:ext cx="107318" cy="263214"/>
            </a:xfrm>
            <a:custGeom>
              <a:avLst/>
              <a:gdLst/>
              <a:ahLst/>
              <a:cxnLst/>
              <a:rect l="0" t="0" r="0" b="0"/>
              <a:pathLst>
                <a:path w="107318" h="263214">
                  <a:moveTo>
                    <a:pt x="30985" y="0"/>
                  </a:moveTo>
                  <a:lnTo>
                    <a:pt x="19532" y="46837"/>
                  </a:lnTo>
                  <a:lnTo>
                    <a:pt x="9654" y="100445"/>
                  </a:lnTo>
                  <a:lnTo>
                    <a:pt x="1426" y="160482"/>
                  </a:lnTo>
                  <a:lnTo>
                    <a:pt x="0" y="208857"/>
                  </a:lnTo>
                  <a:lnTo>
                    <a:pt x="3310" y="222296"/>
                  </a:lnTo>
                  <a:lnTo>
                    <a:pt x="16346" y="243469"/>
                  </a:lnTo>
                  <a:lnTo>
                    <a:pt x="25905" y="248881"/>
                  </a:lnTo>
                  <a:lnTo>
                    <a:pt x="49004" y="251774"/>
                  </a:lnTo>
                  <a:lnTo>
                    <a:pt x="59375" y="248568"/>
                  </a:lnTo>
                  <a:lnTo>
                    <a:pt x="77139" y="235648"/>
                  </a:lnTo>
                  <a:lnTo>
                    <a:pt x="94704" y="208641"/>
                  </a:lnTo>
                  <a:lnTo>
                    <a:pt x="107317" y="167235"/>
                  </a:lnTo>
                  <a:lnTo>
                    <a:pt x="107285" y="123512"/>
                  </a:lnTo>
                  <a:lnTo>
                    <a:pt x="102908" y="115097"/>
                  </a:lnTo>
                  <a:lnTo>
                    <a:pt x="96482" y="110655"/>
                  </a:lnTo>
                  <a:lnTo>
                    <a:pt x="88688" y="108865"/>
                  </a:lnTo>
                  <a:lnTo>
                    <a:pt x="82321" y="111181"/>
                  </a:lnTo>
                  <a:lnTo>
                    <a:pt x="72128" y="123113"/>
                  </a:lnTo>
                  <a:lnTo>
                    <a:pt x="49988" y="176181"/>
                  </a:lnTo>
                  <a:lnTo>
                    <a:pt x="45195" y="222348"/>
                  </a:lnTo>
                  <a:lnTo>
                    <a:pt x="52043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8" name="Freeform 527"/>
            <p:cNvSpPr/>
            <p:nvPr/>
          </p:nvSpPr>
          <p:spPr>
            <a:xfrm>
              <a:off x="8275399" y="13054855"/>
              <a:ext cx="134639" cy="442432"/>
            </a:xfrm>
            <a:custGeom>
              <a:avLst/>
              <a:gdLst/>
              <a:ahLst/>
              <a:cxnLst/>
              <a:rect l="0" t="0" r="0" b="0"/>
              <a:pathLst>
                <a:path w="134639" h="442432">
                  <a:moveTo>
                    <a:pt x="105285" y="41937"/>
                  </a:moveTo>
                  <a:lnTo>
                    <a:pt x="99695" y="19581"/>
                  </a:lnTo>
                  <a:lnTo>
                    <a:pt x="94539" y="11824"/>
                  </a:lnTo>
                  <a:lnTo>
                    <a:pt x="79452" y="89"/>
                  </a:lnTo>
                  <a:lnTo>
                    <a:pt x="71685" y="0"/>
                  </a:lnTo>
                  <a:lnTo>
                    <a:pt x="64167" y="3451"/>
                  </a:lnTo>
                  <a:lnTo>
                    <a:pt x="49575" y="17813"/>
                  </a:lnTo>
                  <a:lnTo>
                    <a:pt x="19685" y="72889"/>
                  </a:lnTo>
                  <a:lnTo>
                    <a:pt x="18973" y="83629"/>
                  </a:lnTo>
                  <a:lnTo>
                    <a:pt x="24419" y="104921"/>
                  </a:lnTo>
                  <a:lnTo>
                    <a:pt x="31487" y="109662"/>
                  </a:lnTo>
                  <a:lnTo>
                    <a:pt x="40878" y="110485"/>
                  </a:lnTo>
                  <a:lnTo>
                    <a:pt x="61452" y="105158"/>
                  </a:lnTo>
                  <a:lnTo>
                    <a:pt x="78394" y="94991"/>
                  </a:lnTo>
                  <a:lnTo>
                    <a:pt x="101087" y="70525"/>
                  </a:lnTo>
                  <a:lnTo>
                    <a:pt x="109269" y="48014"/>
                  </a:lnTo>
                  <a:lnTo>
                    <a:pt x="111450" y="35460"/>
                  </a:lnTo>
                  <a:lnTo>
                    <a:pt x="112905" y="34110"/>
                  </a:lnTo>
                  <a:lnTo>
                    <a:pt x="115430" y="89303"/>
                  </a:lnTo>
                  <a:lnTo>
                    <a:pt x="116908" y="145226"/>
                  </a:lnTo>
                  <a:lnTo>
                    <a:pt x="124132" y="208267"/>
                  </a:lnTo>
                  <a:lnTo>
                    <a:pt x="131494" y="266125"/>
                  </a:lnTo>
                  <a:lnTo>
                    <a:pt x="134638" y="321444"/>
                  </a:lnTo>
                  <a:lnTo>
                    <a:pt x="122076" y="383811"/>
                  </a:lnTo>
                  <a:lnTo>
                    <a:pt x="112080" y="419313"/>
                  </a:lnTo>
                  <a:lnTo>
                    <a:pt x="106306" y="428052"/>
                  </a:lnTo>
                  <a:lnTo>
                    <a:pt x="90530" y="440882"/>
                  </a:lnTo>
                  <a:lnTo>
                    <a:pt x="81411" y="442431"/>
                  </a:lnTo>
                  <a:lnTo>
                    <a:pt x="61919" y="437913"/>
                  </a:lnTo>
                  <a:lnTo>
                    <a:pt x="44677" y="424987"/>
                  </a:lnTo>
                  <a:lnTo>
                    <a:pt x="6465" y="368776"/>
                  </a:lnTo>
                  <a:lnTo>
                    <a:pt x="0" y="35779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29" name="Freeform 528"/>
            <p:cNvSpPr/>
            <p:nvPr/>
          </p:nvSpPr>
          <p:spPr>
            <a:xfrm>
              <a:off x="8454383" y="13107320"/>
              <a:ext cx="21058" cy="73701"/>
            </a:xfrm>
            <a:custGeom>
              <a:avLst/>
              <a:gdLst/>
              <a:ahLst/>
              <a:cxnLst/>
              <a:rect l="0" t="0" r="0" b="0"/>
              <a:pathLst>
                <a:path w="21058" h="73701">
                  <a:moveTo>
                    <a:pt x="21057" y="0"/>
                  </a:moveTo>
                  <a:lnTo>
                    <a:pt x="4269" y="59919"/>
                  </a:lnTo>
                  <a:lnTo>
                    <a:pt x="0" y="73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0" name="Freeform 529"/>
            <p:cNvSpPr/>
            <p:nvPr/>
          </p:nvSpPr>
          <p:spPr>
            <a:xfrm>
              <a:off x="8549140" y="13075735"/>
              <a:ext cx="168457" cy="130728"/>
            </a:xfrm>
            <a:custGeom>
              <a:avLst/>
              <a:gdLst/>
              <a:ahLst/>
              <a:cxnLst/>
              <a:rect l="0" t="0" r="0" b="0"/>
              <a:pathLst>
                <a:path w="168457" h="130728">
                  <a:moveTo>
                    <a:pt x="0" y="0"/>
                  </a:moveTo>
                  <a:lnTo>
                    <a:pt x="0" y="48932"/>
                  </a:lnTo>
                  <a:lnTo>
                    <a:pt x="0" y="108061"/>
                  </a:lnTo>
                  <a:lnTo>
                    <a:pt x="1169" y="114156"/>
                  </a:lnTo>
                  <a:lnTo>
                    <a:pt x="3120" y="114709"/>
                  </a:lnTo>
                  <a:lnTo>
                    <a:pt x="9575" y="103624"/>
                  </a:lnTo>
                  <a:lnTo>
                    <a:pt x="33814" y="43744"/>
                  </a:lnTo>
                  <a:lnTo>
                    <a:pt x="50833" y="16602"/>
                  </a:lnTo>
                  <a:lnTo>
                    <a:pt x="54946" y="16917"/>
                  </a:lnTo>
                  <a:lnTo>
                    <a:pt x="57687" y="22977"/>
                  </a:lnTo>
                  <a:lnTo>
                    <a:pt x="62088" y="80319"/>
                  </a:lnTo>
                  <a:lnTo>
                    <a:pt x="68439" y="127654"/>
                  </a:lnTo>
                  <a:lnTo>
                    <a:pt x="71363" y="130727"/>
                  </a:lnTo>
                  <a:lnTo>
                    <a:pt x="74481" y="125756"/>
                  </a:lnTo>
                  <a:lnTo>
                    <a:pt x="87892" y="67344"/>
                  </a:lnTo>
                  <a:lnTo>
                    <a:pt x="98312" y="25414"/>
                  </a:lnTo>
                  <a:lnTo>
                    <a:pt x="102976" y="21622"/>
                  </a:lnTo>
                  <a:lnTo>
                    <a:pt x="108424" y="23773"/>
                  </a:lnTo>
                  <a:lnTo>
                    <a:pt x="119548" y="37472"/>
                  </a:lnTo>
                  <a:lnTo>
                    <a:pt x="128392" y="55260"/>
                  </a:lnTo>
                  <a:lnTo>
                    <a:pt x="141993" y="110844"/>
                  </a:lnTo>
                  <a:lnTo>
                    <a:pt x="147304" y="119520"/>
                  </a:lnTo>
                  <a:lnTo>
                    <a:pt x="152015" y="122963"/>
                  </a:lnTo>
                  <a:lnTo>
                    <a:pt x="156326" y="122919"/>
                  </a:lnTo>
                  <a:lnTo>
                    <a:pt x="168456" y="1158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1" name="Freeform 530"/>
            <p:cNvSpPr/>
            <p:nvPr/>
          </p:nvSpPr>
          <p:spPr>
            <a:xfrm>
              <a:off x="8765024" y="12917808"/>
              <a:ext cx="15744" cy="336912"/>
            </a:xfrm>
            <a:custGeom>
              <a:avLst/>
              <a:gdLst/>
              <a:ahLst/>
              <a:cxnLst/>
              <a:rect l="0" t="0" r="0" b="0"/>
              <a:pathLst>
                <a:path w="15744" h="336912">
                  <a:moveTo>
                    <a:pt x="5214" y="0"/>
                  </a:moveTo>
                  <a:lnTo>
                    <a:pt x="5214" y="58617"/>
                  </a:lnTo>
                  <a:lnTo>
                    <a:pt x="4044" y="113960"/>
                  </a:lnTo>
                  <a:lnTo>
                    <a:pt x="0" y="176885"/>
                  </a:lnTo>
                  <a:lnTo>
                    <a:pt x="4184" y="234722"/>
                  </a:lnTo>
                  <a:lnTo>
                    <a:pt x="6180" y="296103"/>
                  </a:lnTo>
                  <a:lnTo>
                    <a:pt x="15743" y="3369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2" name="Freeform 531"/>
            <p:cNvSpPr/>
            <p:nvPr/>
          </p:nvSpPr>
          <p:spPr>
            <a:xfrm>
              <a:off x="8840679" y="13002036"/>
              <a:ext cx="98245" cy="263214"/>
            </a:xfrm>
            <a:custGeom>
              <a:avLst/>
              <a:gdLst/>
              <a:ahLst/>
              <a:cxnLst/>
              <a:rect l="0" t="0" r="0" b="0"/>
              <a:pathLst>
                <a:path w="98245" h="263214">
                  <a:moveTo>
                    <a:pt x="34844" y="0"/>
                  </a:moveTo>
                  <a:lnTo>
                    <a:pt x="7333" y="53875"/>
                  </a:lnTo>
                  <a:lnTo>
                    <a:pt x="0" y="74248"/>
                  </a:lnTo>
                  <a:lnTo>
                    <a:pt x="1086" y="83424"/>
                  </a:lnTo>
                  <a:lnTo>
                    <a:pt x="11651" y="99858"/>
                  </a:lnTo>
                  <a:lnTo>
                    <a:pt x="37331" y="116676"/>
                  </a:lnTo>
                  <a:lnTo>
                    <a:pt x="84695" y="139642"/>
                  </a:lnTo>
                  <a:lnTo>
                    <a:pt x="92644" y="145736"/>
                  </a:lnTo>
                  <a:lnTo>
                    <a:pt x="96774" y="154480"/>
                  </a:lnTo>
                  <a:lnTo>
                    <a:pt x="98244" y="176672"/>
                  </a:lnTo>
                  <a:lnTo>
                    <a:pt x="91878" y="195894"/>
                  </a:lnTo>
                  <a:lnTo>
                    <a:pt x="68727" y="227297"/>
                  </a:lnTo>
                  <a:lnTo>
                    <a:pt x="24316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sp>
        <p:nvSpPr>
          <p:cNvPr id="534" name="Freeform 533"/>
          <p:cNvSpPr/>
          <p:nvPr/>
        </p:nvSpPr>
        <p:spPr>
          <a:xfrm>
            <a:off x="6351809" y="12499361"/>
            <a:ext cx="2823038" cy="1008252"/>
          </a:xfrm>
          <a:custGeom>
            <a:avLst/>
            <a:gdLst/>
            <a:ahLst/>
            <a:cxnLst/>
            <a:rect l="0" t="0" r="0" b="0"/>
            <a:pathLst>
              <a:path w="2823038" h="1008252">
                <a:moveTo>
                  <a:pt x="260087" y="155234"/>
                </a:moveTo>
                <a:lnTo>
                  <a:pt x="243320" y="144056"/>
                </a:lnTo>
                <a:lnTo>
                  <a:pt x="225729" y="141687"/>
                </a:lnTo>
                <a:lnTo>
                  <a:pt x="216124" y="142693"/>
                </a:lnTo>
                <a:lnTo>
                  <a:pt x="196095" y="159409"/>
                </a:lnTo>
                <a:lnTo>
                  <a:pt x="153741" y="218738"/>
                </a:lnTo>
                <a:lnTo>
                  <a:pt x="125431" y="280003"/>
                </a:lnTo>
                <a:lnTo>
                  <a:pt x="102914" y="334012"/>
                </a:lnTo>
                <a:lnTo>
                  <a:pt x="82681" y="376293"/>
                </a:lnTo>
                <a:lnTo>
                  <a:pt x="57324" y="413543"/>
                </a:lnTo>
                <a:lnTo>
                  <a:pt x="39838" y="470468"/>
                </a:lnTo>
                <a:lnTo>
                  <a:pt x="25119" y="527119"/>
                </a:lnTo>
                <a:lnTo>
                  <a:pt x="10946" y="583369"/>
                </a:lnTo>
                <a:lnTo>
                  <a:pt x="0" y="642660"/>
                </a:lnTo>
                <a:lnTo>
                  <a:pt x="3081" y="704761"/>
                </a:lnTo>
                <a:lnTo>
                  <a:pt x="8031" y="715778"/>
                </a:lnTo>
                <a:lnTo>
                  <a:pt x="45397" y="768720"/>
                </a:lnTo>
                <a:lnTo>
                  <a:pt x="61295" y="828078"/>
                </a:lnTo>
                <a:lnTo>
                  <a:pt x="78316" y="889046"/>
                </a:lnTo>
                <a:lnTo>
                  <a:pt x="90003" y="916941"/>
                </a:lnTo>
                <a:lnTo>
                  <a:pt x="109235" y="938697"/>
                </a:lnTo>
                <a:lnTo>
                  <a:pt x="120914" y="947774"/>
                </a:lnTo>
                <a:lnTo>
                  <a:pt x="146370" y="954740"/>
                </a:lnTo>
                <a:lnTo>
                  <a:pt x="174451" y="952766"/>
                </a:lnTo>
                <a:lnTo>
                  <a:pt x="219636" y="938502"/>
                </a:lnTo>
                <a:lnTo>
                  <a:pt x="282613" y="898997"/>
                </a:lnTo>
                <a:lnTo>
                  <a:pt x="307924" y="885099"/>
                </a:lnTo>
                <a:lnTo>
                  <a:pt x="321223" y="882797"/>
                </a:lnTo>
                <a:lnTo>
                  <a:pt x="348481" y="886477"/>
                </a:lnTo>
                <a:lnTo>
                  <a:pt x="390133" y="912882"/>
                </a:lnTo>
                <a:lnTo>
                  <a:pt x="453470" y="967834"/>
                </a:lnTo>
                <a:lnTo>
                  <a:pt x="484672" y="981961"/>
                </a:lnTo>
                <a:lnTo>
                  <a:pt x="531091" y="992386"/>
                </a:lnTo>
                <a:lnTo>
                  <a:pt x="585270" y="993655"/>
                </a:lnTo>
                <a:lnTo>
                  <a:pt x="648097" y="973594"/>
                </a:lnTo>
                <a:lnTo>
                  <a:pt x="702081" y="944033"/>
                </a:lnTo>
                <a:lnTo>
                  <a:pt x="765437" y="914138"/>
                </a:lnTo>
                <a:lnTo>
                  <a:pt x="775972" y="910344"/>
                </a:lnTo>
                <a:lnTo>
                  <a:pt x="803274" y="912369"/>
                </a:lnTo>
                <a:lnTo>
                  <a:pt x="818744" y="916184"/>
                </a:lnTo>
                <a:lnTo>
                  <a:pt x="845291" y="932902"/>
                </a:lnTo>
                <a:lnTo>
                  <a:pt x="902107" y="976171"/>
                </a:lnTo>
                <a:lnTo>
                  <a:pt x="952434" y="1002369"/>
                </a:lnTo>
                <a:lnTo>
                  <a:pt x="990107" y="1008251"/>
                </a:lnTo>
                <a:lnTo>
                  <a:pt x="1044538" y="1008105"/>
                </a:lnTo>
                <a:lnTo>
                  <a:pt x="1099263" y="1002466"/>
                </a:lnTo>
                <a:lnTo>
                  <a:pt x="1151103" y="981682"/>
                </a:lnTo>
                <a:lnTo>
                  <a:pt x="1212726" y="948145"/>
                </a:lnTo>
                <a:lnTo>
                  <a:pt x="1270104" y="921588"/>
                </a:lnTo>
                <a:lnTo>
                  <a:pt x="1280873" y="915311"/>
                </a:lnTo>
                <a:lnTo>
                  <a:pt x="1329563" y="906478"/>
                </a:lnTo>
                <a:lnTo>
                  <a:pt x="1377264" y="915038"/>
                </a:lnTo>
                <a:lnTo>
                  <a:pt x="1439920" y="946764"/>
                </a:lnTo>
                <a:lnTo>
                  <a:pt x="1493441" y="978362"/>
                </a:lnTo>
                <a:lnTo>
                  <a:pt x="1549977" y="992517"/>
                </a:lnTo>
                <a:lnTo>
                  <a:pt x="1596731" y="994864"/>
                </a:lnTo>
                <a:lnTo>
                  <a:pt x="1656207" y="988669"/>
                </a:lnTo>
                <a:lnTo>
                  <a:pt x="1713235" y="976097"/>
                </a:lnTo>
                <a:lnTo>
                  <a:pt x="1764556" y="965821"/>
                </a:lnTo>
                <a:lnTo>
                  <a:pt x="1819147" y="955368"/>
                </a:lnTo>
                <a:lnTo>
                  <a:pt x="1882540" y="940187"/>
                </a:lnTo>
                <a:lnTo>
                  <a:pt x="1928325" y="945303"/>
                </a:lnTo>
                <a:lnTo>
                  <a:pt x="1983189" y="964282"/>
                </a:lnTo>
                <a:lnTo>
                  <a:pt x="2038933" y="983259"/>
                </a:lnTo>
                <a:lnTo>
                  <a:pt x="2091984" y="1000996"/>
                </a:lnTo>
                <a:lnTo>
                  <a:pt x="2142553" y="1006651"/>
                </a:lnTo>
                <a:lnTo>
                  <a:pt x="2197602" y="1004650"/>
                </a:lnTo>
                <a:lnTo>
                  <a:pt x="2253537" y="998923"/>
                </a:lnTo>
                <a:lnTo>
                  <a:pt x="2309646" y="988217"/>
                </a:lnTo>
                <a:lnTo>
                  <a:pt x="2365789" y="967903"/>
                </a:lnTo>
                <a:lnTo>
                  <a:pt x="2421939" y="946691"/>
                </a:lnTo>
                <a:lnTo>
                  <a:pt x="2478091" y="921142"/>
                </a:lnTo>
                <a:lnTo>
                  <a:pt x="2531123" y="900497"/>
                </a:lnTo>
                <a:lnTo>
                  <a:pt x="2593710" y="875771"/>
                </a:lnTo>
                <a:lnTo>
                  <a:pt x="2649569" y="851689"/>
                </a:lnTo>
                <a:lnTo>
                  <a:pt x="2705375" y="825166"/>
                </a:lnTo>
                <a:lnTo>
                  <a:pt x="2735597" y="802039"/>
                </a:lnTo>
                <a:lnTo>
                  <a:pt x="2787995" y="742092"/>
                </a:lnTo>
                <a:lnTo>
                  <a:pt x="2810710" y="691827"/>
                </a:lnTo>
                <a:lnTo>
                  <a:pt x="2823037" y="633192"/>
                </a:lnTo>
                <a:lnTo>
                  <a:pt x="2818033" y="584891"/>
                </a:lnTo>
                <a:lnTo>
                  <a:pt x="2795038" y="524854"/>
                </a:lnTo>
                <a:lnTo>
                  <a:pt x="2756755" y="471237"/>
                </a:lnTo>
                <a:lnTo>
                  <a:pt x="2701898" y="407931"/>
                </a:lnTo>
                <a:lnTo>
                  <a:pt x="2648781" y="355278"/>
                </a:lnTo>
                <a:lnTo>
                  <a:pt x="2588335" y="308223"/>
                </a:lnTo>
                <a:lnTo>
                  <a:pt x="2536652" y="271242"/>
                </a:lnTo>
                <a:lnTo>
                  <a:pt x="2481383" y="240193"/>
                </a:lnTo>
                <a:lnTo>
                  <a:pt x="2425405" y="217120"/>
                </a:lnTo>
                <a:lnTo>
                  <a:pt x="2362052" y="201297"/>
                </a:lnTo>
                <a:lnTo>
                  <a:pt x="2300145" y="190026"/>
                </a:lnTo>
                <a:lnTo>
                  <a:pt x="2249241" y="187769"/>
                </a:lnTo>
                <a:lnTo>
                  <a:pt x="2200234" y="183981"/>
                </a:lnTo>
                <a:lnTo>
                  <a:pt x="2141752" y="177810"/>
                </a:lnTo>
                <a:lnTo>
                  <a:pt x="2085140" y="175421"/>
                </a:lnTo>
                <a:lnTo>
                  <a:pt x="2028898" y="168017"/>
                </a:lnTo>
                <a:lnTo>
                  <a:pt x="1967138" y="166209"/>
                </a:lnTo>
                <a:lnTo>
                  <a:pt x="1907019" y="158615"/>
                </a:lnTo>
                <a:lnTo>
                  <a:pt x="1853203" y="152783"/>
                </a:lnTo>
                <a:lnTo>
                  <a:pt x="1802842" y="140712"/>
                </a:lnTo>
                <a:lnTo>
                  <a:pt x="1749003" y="127062"/>
                </a:lnTo>
                <a:lnTo>
                  <a:pt x="1692542" y="104010"/>
                </a:lnTo>
                <a:lnTo>
                  <a:pt x="1639397" y="82184"/>
                </a:lnTo>
                <a:lnTo>
                  <a:pt x="1582009" y="65243"/>
                </a:lnTo>
                <a:lnTo>
                  <a:pt x="1524983" y="63060"/>
                </a:lnTo>
                <a:lnTo>
                  <a:pt x="1476891" y="70472"/>
                </a:lnTo>
                <a:lnTo>
                  <a:pt x="1418719" y="93344"/>
                </a:lnTo>
                <a:lnTo>
                  <a:pt x="1362168" y="114803"/>
                </a:lnTo>
                <a:lnTo>
                  <a:pt x="1307108" y="130307"/>
                </a:lnTo>
                <a:lnTo>
                  <a:pt x="1269876" y="138749"/>
                </a:lnTo>
                <a:lnTo>
                  <a:pt x="1222839" y="134882"/>
                </a:lnTo>
                <a:lnTo>
                  <a:pt x="1160782" y="123095"/>
                </a:lnTo>
                <a:lnTo>
                  <a:pt x="1125134" y="109837"/>
                </a:lnTo>
                <a:lnTo>
                  <a:pt x="1068737" y="70719"/>
                </a:lnTo>
                <a:lnTo>
                  <a:pt x="1007430" y="28868"/>
                </a:lnTo>
                <a:lnTo>
                  <a:pt x="965461" y="6400"/>
                </a:lnTo>
                <a:lnTo>
                  <a:pt x="917133" y="0"/>
                </a:lnTo>
                <a:lnTo>
                  <a:pt x="869538" y="9284"/>
                </a:lnTo>
                <a:lnTo>
                  <a:pt x="812704" y="33382"/>
                </a:lnTo>
                <a:lnTo>
                  <a:pt x="755603" y="67626"/>
                </a:lnTo>
                <a:lnTo>
                  <a:pt x="702373" y="91156"/>
                </a:lnTo>
                <a:lnTo>
                  <a:pt x="648483" y="108322"/>
                </a:lnTo>
                <a:lnTo>
                  <a:pt x="592958" y="109053"/>
                </a:lnTo>
                <a:lnTo>
                  <a:pt x="563617" y="103124"/>
                </a:lnTo>
                <a:lnTo>
                  <a:pt x="506714" y="68071"/>
                </a:lnTo>
                <a:lnTo>
                  <a:pt x="466392" y="49731"/>
                </a:lnTo>
                <a:lnTo>
                  <a:pt x="419221" y="48064"/>
                </a:lnTo>
                <a:lnTo>
                  <a:pt x="379377" y="54980"/>
                </a:lnTo>
                <a:lnTo>
                  <a:pt x="359509" y="67393"/>
                </a:lnTo>
                <a:lnTo>
                  <a:pt x="296919" y="125517"/>
                </a:lnTo>
                <a:lnTo>
                  <a:pt x="253221" y="186984"/>
                </a:lnTo>
                <a:lnTo>
                  <a:pt x="205379" y="250005"/>
                </a:lnTo>
                <a:lnTo>
                  <a:pt x="186388" y="271048"/>
                </a:lnTo>
              </a:path>
            </a:pathLst>
          </a:custGeom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554" name="Group 553"/>
          <p:cNvGrpSpPr/>
          <p:nvPr/>
        </p:nvGrpSpPr>
        <p:grpSpPr>
          <a:xfrm>
            <a:off x="5622217" y="13983679"/>
            <a:ext cx="3292773" cy="881902"/>
            <a:chOff x="5622217" y="13983679"/>
            <a:chExt cx="3292773" cy="881902"/>
          </a:xfrm>
        </p:grpSpPr>
        <p:sp>
          <p:nvSpPr>
            <p:cNvPr id="535" name="Freeform 534"/>
            <p:cNvSpPr/>
            <p:nvPr/>
          </p:nvSpPr>
          <p:spPr>
            <a:xfrm>
              <a:off x="5622217" y="14202475"/>
              <a:ext cx="231628" cy="364813"/>
            </a:xfrm>
            <a:custGeom>
              <a:avLst/>
              <a:gdLst/>
              <a:ahLst/>
              <a:cxnLst/>
              <a:rect l="0" t="0" r="0" b="0"/>
              <a:pathLst>
                <a:path w="231628" h="364813">
                  <a:moveTo>
                    <a:pt x="0" y="41923"/>
                  </a:moveTo>
                  <a:lnTo>
                    <a:pt x="3120" y="90855"/>
                  </a:lnTo>
                  <a:lnTo>
                    <a:pt x="14654" y="149985"/>
                  </a:lnTo>
                  <a:lnTo>
                    <a:pt x="24749" y="209383"/>
                  </a:lnTo>
                  <a:lnTo>
                    <a:pt x="29560" y="262077"/>
                  </a:lnTo>
                  <a:lnTo>
                    <a:pt x="39591" y="321802"/>
                  </a:lnTo>
                  <a:lnTo>
                    <a:pt x="46062" y="350368"/>
                  </a:lnTo>
                  <a:lnTo>
                    <a:pt x="51765" y="358688"/>
                  </a:lnTo>
                  <a:lnTo>
                    <a:pt x="59077" y="363065"/>
                  </a:lnTo>
                  <a:lnTo>
                    <a:pt x="67460" y="364812"/>
                  </a:lnTo>
                  <a:lnTo>
                    <a:pt x="75389" y="360127"/>
                  </a:lnTo>
                  <a:lnTo>
                    <a:pt x="96557" y="327929"/>
                  </a:lnTo>
                  <a:lnTo>
                    <a:pt x="118636" y="268190"/>
                  </a:lnTo>
                  <a:lnTo>
                    <a:pt x="125990" y="206288"/>
                  </a:lnTo>
                  <a:lnTo>
                    <a:pt x="137494" y="144667"/>
                  </a:lnTo>
                  <a:lnTo>
                    <a:pt x="145443" y="82107"/>
                  </a:lnTo>
                  <a:lnTo>
                    <a:pt x="155475" y="18878"/>
                  </a:lnTo>
                  <a:lnTo>
                    <a:pt x="156293" y="5502"/>
                  </a:lnTo>
                  <a:lnTo>
                    <a:pt x="158008" y="95"/>
                  </a:lnTo>
                  <a:lnTo>
                    <a:pt x="160321" y="0"/>
                  </a:lnTo>
                  <a:lnTo>
                    <a:pt x="163032" y="3445"/>
                  </a:lnTo>
                  <a:lnTo>
                    <a:pt x="168555" y="63136"/>
                  </a:lnTo>
                  <a:lnTo>
                    <a:pt x="176578" y="119813"/>
                  </a:lnTo>
                  <a:lnTo>
                    <a:pt x="184098" y="181051"/>
                  </a:lnTo>
                  <a:lnTo>
                    <a:pt x="193498" y="235225"/>
                  </a:lnTo>
                  <a:lnTo>
                    <a:pt x="208325" y="290027"/>
                  </a:lnTo>
                  <a:lnTo>
                    <a:pt x="231627" y="32619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6" name="Freeform 535"/>
            <p:cNvSpPr/>
            <p:nvPr/>
          </p:nvSpPr>
          <p:spPr>
            <a:xfrm>
              <a:off x="5900897" y="14328626"/>
              <a:ext cx="81741" cy="217589"/>
            </a:xfrm>
            <a:custGeom>
              <a:avLst/>
              <a:gdLst/>
              <a:ahLst/>
              <a:cxnLst/>
              <a:rect l="0" t="0" r="0" b="0"/>
              <a:pathLst>
                <a:path w="81741" h="217589">
                  <a:moveTo>
                    <a:pt x="5590" y="0"/>
                  </a:moveTo>
                  <a:lnTo>
                    <a:pt x="0" y="16768"/>
                  </a:lnTo>
                  <a:lnTo>
                    <a:pt x="2114" y="49552"/>
                  </a:lnTo>
                  <a:lnTo>
                    <a:pt x="7952" y="57601"/>
                  </a:lnTo>
                  <a:lnTo>
                    <a:pt x="16523" y="62968"/>
                  </a:lnTo>
                  <a:lnTo>
                    <a:pt x="37355" y="72440"/>
                  </a:lnTo>
                  <a:lnTo>
                    <a:pt x="58312" y="88348"/>
                  </a:lnTo>
                  <a:lnTo>
                    <a:pt x="78663" y="117036"/>
                  </a:lnTo>
                  <a:lnTo>
                    <a:pt x="81740" y="137413"/>
                  </a:lnTo>
                  <a:lnTo>
                    <a:pt x="74184" y="184681"/>
                  </a:lnTo>
                  <a:lnTo>
                    <a:pt x="61813" y="205302"/>
                  </a:lnTo>
                  <a:lnTo>
                    <a:pt x="53600" y="214078"/>
                  </a:lnTo>
                  <a:lnTo>
                    <a:pt x="46955" y="217588"/>
                  </a:lnTo>
                  <a:lnTo>
                    <a:pt x="41355" y="217588"/>
                  </a:lnTo>
                  <a:lnTo>
                    <a:pt x="26647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7" name="Freeform 536"/>
            <p:cNvSpPr/>
            <p:nvPr/>
          </p:nvSpPr>
          <p:spPr>
            <a:xfrm>
              <a:off x="6022300" y="14423383"/>
              <a:ext cx="31587" cy="147399"/>
            </a:xfrm>
            <a:custGeom>
              <a:avLst/>
              <a:gdLst/>
              <a:ahLst/>
              <a:cxnLst/>
              <a:rect l="0" t="0" r="0" b="0"/>
              <a:pathLst>
                <a:path w="31587" h="147399">
                  <a:moveTo>
                    <a:pt x="0" y="0"/>
                  </a:moveTo>
                  <a:lnTo>
                    <a:pt x="11453" y="62478"/>
                  </a:lnTo>
                  <a:lnTo>
                    <a:pt x="27028" y="122524"/>
                  </a:lnTo>
                  <a:lnTo>
                    <a:pt x="31586" y="1473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8" name="Freeform 537"/>
            <p:cNvSpPr/>
            <p:nvPr/>
          </p:nvSpPr>
          <p:spPr>
            <a:xfrm>
              <a:off x="6053886" y="14233870"/>
              <a:ext cx="10529" cy="21059"/>
            </a:xfrm>
            <a:custGeom>
              <a:avLst/>
              <a:gdLst/>
              <a:ahLst/>
              <a:cxnLst/>
              <a:rect l="0" t="0" r="0" b="0"/>
              <a:pathLst>
                <a:path w="10529" h="21059">
                  <a:moveTo>
                    <a:pt x="10528" y="0"/>
                  </a:moveTo>
                  <a:lnTo>
                    <a:pt x="0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9" name="Freeform 538"/>
            <p:cNvSpPr/>
            <p:nvPr/>
          </p:nvSpPr>
          <p:spPr>
            <a:xfrm>
              <a:off x="6118520" y="14431060"/>
              <a:ext cx="114351" cy="160780"/>
            </a:xfrm>
            <a:custGeom>
              <a:avLst/>
              <a:gdLst/>
              <a:ahLst/>
              <a:cxnLst/>
              <a:rect l="0" t="0" r="0" b="0"/>
              <a:pathLst>
                <a:path w="114351" h="160780">
                  <a:moveTo>
                    <a:pt x="9065" y="23908"/>
                  </a:moveTo>
                  <a:lnTo>
                    <a:pt x="3476" y="82525"/>
                  </a:lnTo>
                  <a:lnTo>
                    <a:pt x="0" y="122905"/>
                  </a:lnTo>
                  <a:lnTo>
                    <a:pt x="682" y="128511"/>
                  </a:lnTo>
                  <a:lnTo>
                    <a:pt x="2307" y="128739"/>
                  </a:lnTo>
                  <a:lnTo>
                    <a:pt x="4560" y="125381"/>
                  </a:lnTo>
                  <a:lnTo>
                    <a:pt x="16581" y="73068"/>
                  </a:lnTo>
                  <a:lnTo>
                    <a:pt x="30220" y="22180"/>
                  </a:lnTo>
                  <a:lnTo>
                    <a:pt x="33697" y="8719"/>
                  </a:lnTo>
                  <a:lnTo>
                    <a:pt x="38355" y="2083"/>
                  </a:lnTo>
                  <a:lnTo>
                    <a:pt x="43799" y="0"/>
                  </a:lnTo>
                  <a:lnTo>
                    <a:pt x="49769" y="950"/>
                  </a:lnTo>
                  <a:lnTo>
                    <a:pt x="54919" y="6263"/>
                  </a:lnTo>
                  <a:lnTo>
                    <a:pt x="67755" y="37269"/>
                  </a:lnTo>
                  <a:lnTo>
                    <a:pt x="82573" y="93315"/>
                  </a:lnTo>
                  <a:lnTo>
                    <a:pt x="109019" y="151043"/>
                  </a:lnTo>
                  <a:lnTo>
                    <a:pt x="114350" y="16077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0" name="Freeform 539"/>
            <p:cNvSpPr/>
            <p:nvPr/>
          </p:nvSpPr>
          <p:spPr>
            <a:xfrm>
              <a:off x="6298476" y="14387434"/>
              <a:ext cx="100441" cy="478147"/>
            </a:xfrm>
            <a:custGeom>
              <a:avLst/>
              <a:gdLst/>
              <a:ahLst/>
              <a:cxnLst/>
              <a:rect l="0" t="0" r="0" b="0"/>
              <a:pathLst>
                <a:path w="100441" h="478147">
                  <a:moveTo>
                    <a:pt x="18622" y="14893"/>
                  </a:moveTo>
                  <a:lnTo>
                    <a:pt x="1834" y="77173"/>
                  </a:lnTo>
                  <a:lnTo>
                    <a:pt x="0" y="116274"/>
                  </a:lnTo>
                  <a:lnTo>
                    <a:pt x="3716" y="139499"/>
                  </a:lnTo>
                  <a:lnTo>
                    <a:pt x="8685" y="145926"/>
                  </a:lnTo>
                  <a:lnTo>
                    <a:pt x="15506" y="149041"/>
                  </a:lnTo>
                  <a:lnTo>
                    <a:pt x="23564" y="149948"/>
                  </a:lnTo>
                  <a:lnTo>
                    <a:pt x="30105" y="145874"/>
                  </a:lnTo>
                  <a:lnTo>
                    <a:pt x="44901" y="118951"/>
                  </a:lnTo>
                  <a:lnTo>
                    <a:pt x="55525" y="85890"/>
                  </a:lnTo>
                  <a:lnTo>
                    <a:pt x="59707" y="23500"/>
                  </a:lnTo>
                  <a:lnTo>
                    <a:pt x="60279" y="0"/>
                  </a:lnTo>
                  <a:lnTo>
                    <a:pt x="60431" y="284"/>
                  </a:lnTo>
                  <a:lnTo>
                    <a:pt x="61866" y="61062"/>
                  </a:lnTo>
                  <a:lnTo>
                    <a:pt x="72181" y="116472"/>
                  </a:lnTo>
                  <a:lnTo>
                    <a:pt x="79895" y="167148"/>
                  </a:lnTo>
                  <a:lnTo>
                    <a:pt x="88654" y="222219"/>
                  </a:lnTo>
                  <a:lnTo>
                    <a:pt x="94717" y="278157"/>
                  </a:lnTo>
                  <a:lnTo>
                    <a:pt x="100440" y="326474"/>
                  </a:lnTo>
                  <a:lnTo>
                    <a:pt x="96785" y="388915"/>
                  </a:lnTo>
                  <a:lnTo>
                    <a:pt x="83628" y="448345"/>
                  </a:lnTo>
                  <a:lnTo>
                    <a:pt x="72470" y="469192"/>
                  </a:lnTo>
                  <a:lnTo>
                    <a:pt x="63880" y="474516"/>
                  </a:lnTo>
                  <a:lnTo>
                    <a:pt x="18622" y="47814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1" name="Freeform 540"/>
            <p:cNvSpPr/>
            <p:nvPr/>
          </p:nvSpPr>
          <p:spPr>
            <a:xfrm>
              <a:off x="6570433" y="14191757"/>
              <a:ext cx="9879" cy="357969"/>
            </a:xfrm>
            <a:custGeom>
              <a:avLst/>
              <a:gdLst/>
              <a:ahLst/>
              <a:cxnLst/>
              <a:rect l="0" t="0" r="0" b="0"/>
              <a:pathLst>
                <a:path w="9879" h="357969">
                  <a:moveTo>
                    <a:pt x="9878" y="0"/>
                  </a:moveTo>
                  <a:lnTo>
                    <a:pt x="9878" y="60382"/>
                  </a:lnTo>
                  <a:lnTo>
                    <a:pt x="6758" y="114986"/>
                  </a:lnTo>
                  <a:lnTo>
                    <a:pt x="1544" y="168211"/>
                  </a:lnTo>
                  <a:lnTo>
                    <a:pt x="0" y="217906"/>
                  </a:lnTo>
                  <a:lnTo>
                    <a:pt x="2661" y="265386"/>
                  </a:lnTo>
                  <a:lnTo>
                    <a:pt x="8453" y="328241"/>
                  </a:lnTo>
                  <a:lnTo>
                    <a:pt x="9878" y="35796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2" name="Freeform 541"/>
            <p:cNvSpPr/>
            <p:nvPr/>
          </p:nvSpPr>
          <p:spPr>
            <a:xfrm>
              <a:off x="6532608" y="14230422"/>
              <a:ext cx="384615" cy="308775"/>
            </a:xfrm>
            <a:custGeom>
              <a:avLst/>
              <a:gdLst/>
              <a:ahLst/>
              <a:cxnLst/>
              <a:rect l="0" t="0" r="0" b="0"/>
              <a:pathLst>
                <a:path w="384615" h="308775">
                  <a:moveTo>
                    <a:pt x="5589" y="150847"/>
                  </a:moveTo>
                  <a:lnTo>
                    <a:pt x="0" y="167615"/>
                  </a:lnTo>
                  <a:lnTo>
                    <a:pt x="1863" y="173723"/>
                  </a:lnTo>
                  <a:lnTo>
                    <a:pt x="6614" y="178966"/>
                  </a:lnTo>
                  <a:lnTo>
                    <a:pt x="13291" y="183631"/>
                  </a:lnTo>
                  <a:lnTo>
                    <a:pt x="20082" y="184402"/>
                  </a:lnTo>
                  <a:lnTo>
                    <a:pt x="33867" y="179019"/>
                  </a:lnTo>
                  <a:lnTo>
                    <a:pt x="75797" y="116024"/>
                  </a:lnTo>
                  <a:lnTo>
                    <a:pt x="96623" y="66933"/>
                  </a:lnTo>
                  <a:lnTo>
                    <a:pt x="122054" y="11482"/>
                  </a:lnTo>
                  <a:lnTo>
                    <a:pt x="128855" y="1785"/>
                  </a:lnTo>
                  <a:lnTo>
                    <a:pt x="135729" y="0"/>
                  </a:lnTo>
                  <a:lnTo>
                    <a:pt x="142652" y="3490"/>
                  </a:lnTo>
                  <a:lnTo>
                    <a:pt x="149607" y="10496"/>
                  </a:lnTo>
                  <a:lnTo>
                    <a:pt x="157334" y="30757"/>
                  </a:lnTo>
                  <a:lnTo>
                    <a:pt x="162295" y="87482"/>
                  </a:lnTo>
                  <a:lnTo>
                    <a:pt x="163154" y="137790"/>
                  </a:lnTo>
                  <a:lnTo>
                    <a:pt x="163445" y="198788"/>
                  </a:lnTo>
                  <a:lnTo>
                    <a:pt x="163502" y="262135"/>
                  </a:lnTo>
                  <a:lnTo>
                    <a:pt x="163512" y="289887"/>
                  </a:lnTo>
                  <a:lnTo>
                    <a:pt x="169105" y="251751"/>
                  </a:lnTo>
                  <a:lnTo>
                    <a:pt x="175431" y="243854"/>
                  </a:lnTo>
                  <a:lnTo>
                    <a:pt x="184327" y="239758"/>
                  </a:lnTo>
                  <a:lnTo>
                    <a:pt x="194937" y="238197"/>
                  </a:lnTo>
                  <a:lnTo>
                    <a:pt x="212967" y="242702"/>
                  </a:lnTo>
                  <a:lnTo>
                    <a:pt x="228778" y="253673"/>
                  </a:lnTo>
                  <a:lnTo>
                    <a:pt x="252003" y="277239"/>
                  </a:lnTo>
                  <a:lnTo>
                    <a:pt x="270694" y="288130"/>
                  </a:lnTo>
                  <a:lnTo>
                    <a:pt x="280591" y="289163"/>
                  </a:lnTo>
                  <a:lnTo>
                    <a:pt x="300947" y="284070"/>
                  </a:lnTo>
                  <a:lnTo>
                    <a:pt x="308949" y="277098"/>
                  </a:lnTo>
                  <a:lnTo>
                    <a:pt x="320960" y="256872"/>
                  </a:lnTo>
                  <a:lnTo>
                    <a:pt x="337033" y="197353"/>
                  </a:lnTo>
                  <a:lnTo>
                    <a:pt x="339710" y="159426"/>
                  </a:lnTo>
                  <a:lnTo>
                    <a:pt x="334785" y="186924"/>
                  </a:lnTo>
                  <a:lnTo>
                    <a:pt x="335647" y="249740"/>
                  </a:lnTo>
                  <a:lnTo>
                    <a:pt x="341794" y="273177"/>
                  </a:lnTo>
                  <a:lnTo>
                    <a:pt x="352326" y="291393"/>
                  </a:lnTo>
                  <a:lnTo>
                    <a:pt x="364804" y="301050"/>
                  </a:lnTo>
                  <a:lnTo>
                    <a:pt x="384614" y="30877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3" name="Freeform 542"/>
            <p:cNvSpPr/>
            <p:nvPr/>
          </p:nvSpPr>
          <p:spPr>
            <a:xfrm>
              <a:off x="7159378" y="14181227"/>
              <a:ext cx="147400" cy="347442"/>
            </a:xfrm>
            <a:custGeom>
              <a:avLst/>
              <a:gdLst/>
              <a:ahLst/>
              <a:cxnLst/>
              <a:rect l="0" t="0" r="0" b="0"/>
              <a:pathLst>
                <a:path w="147400" h="347442">
                  <a:moveTo>
                    <a:pt x="0" y="0"/>
                  </a:moveTo>
                  <a:lnTo>
                    <a:pt x="0" y="48930"/>
                  </a:lnTo>
                  <a:lnTo>
                    <a:pt x="5590" y="108062"/>
                  </a:lnTo>
                  <a:lnTo>
                    <a:pt x="9553" y="164802"/>
                  </a:lnTo>
                  <a:lnTo>
                    <a:pt x="10336" y="221070"/>
                  </a:lnTo>
                  <a:lnTo>
                    <a:pt x="10491" y="282834"/>
                  </a:lnTo>
                  <a:lnTo>
                    <a:pt x="10517" y="328428"/>
                  </a:lnTo>
                  <a:lnTo>
                    <a:pt x="12860" y="334766"/>
                  </a:lnTo>
                  <a:lnTo>
                    <a:pt x="16763" y="335482"/>
                  </a:lnTo>
                  <a:lnTo>
                    <a:pt x="39836" y="317002"/>
                  </a:lnTo>
                  <a:lnTo>
                    <a:pt x="47614" y="315450"/>
                  </a:lnTo>
                  <a:lnTo>
                    <a:pt x="105768" y="333521"/>
                  </a:lnTo>
                  <a:lnTo>
                    <a:pt x="147399" y="3474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4" name="Freeform 543"/>
            <p:cNvSpPr/>
            <p:nvPr/>
          </p:nvSpPr>
          <p:spPr>
            <a:xfrm>
              <a:off x="7319636" y="14381269"/>
              <a:ext cx="69601" cy="136819"/>
            </a:xfrm>
            <a:custGeom>
              <a:avLst/>
              <a:gdLst/>
              <a:ahLst/>
              <a:cxnLst/>
              <a:rect l="0" t="0" r="0" b="0"/>
              <a:pathLst>
                <a:path w="69601" h="136819">
                  <a:moveTo>
                    <a:pt x="29255" y="63171"/>
                  </a:moveTo>
                  <a:lnTo>
                    <a:pt x="18077" y="79939"/>
                  </a:lnTo>
                  <a:lnTo>
                    <a:pt x="13614" y="79029"/>
                  </a:lnTo>
                  <a:lnTo>
                    <a:pt x="5536" y="62419"/>
                  </a:lnTo>
                  <a:lnTo>
                    <a:pt x="0" y="25775"/>
                  </a:lnTo>
                  <a:lnTo>
                    <a:pt x="393" y="24202"/>
                  </a:lnTo>
                  <a:lnTo>
                    <a:pt x="6939" y="84599"/>
                  </a:lnTo>
                  <a:lnTo>
                    <a:pt x="13878" y="108179"/>
                  </a:lnTo>
                  <a:lnTo>
                    <a:pt x="19003" y="117743"/>
                  </a:lnTo>
                  <a:lnTo>
                    <a:pt x="34057" y="131488"/>
                  </a:lnTo>
                  <a:lnTo>
                    <a:pt x="42985" y="136792"/>
                  </a:lnTo>
                  <a:lnTo>
                    <a:pt x="50106" y="136818"/>
                  </a:lnTo>
                  <a:lnTo>
                    <a:pt x="56023" y="133325"/>
                  </a:lnTo>
                  <a:lnTo>
                    <a:pt x="61139" y="127488"/>
                  </a:lnTo>
                  <a:lnTo>
                    <a:pt x="66822" y="108524"/>
                  </a:lnTo>
                  <a:lnTo>
                    <a:pt x="69600" y="45833"/>
                  </a:lnTo>
                  <a:lnTo>
                    <a:pt x="62786" y="15140"/>
                  </a:lnTo>
                  <a:lnTo>
                    <a:pt x="5031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5" name="Freeform 544"/>
            <p:cNvSpPr/>
            <p:nvPr/>
          </p:nvSpPr>
          <p:spPr>
            <a:xfrm>
              <a:off x="7380476" y="14370741"/>
              <a:ext cx="94758" cy="147400"/>
            </a:xfrm>
            <a:custGeom>
              <a:avLst/>
              <a:gdLst/>
              <a:ahLst/>
              <a:cxnLst/>
              <a:rect l="0" t="0" r="0" b="0"/>
              <a:pathLst>
                <a:path w="94758" h="147400">
                  <a:moveTo>
                    <a:pt x="0" y="0"/>
                  </a:moveTo>
                  <a:lnTo>
                    <a:pt x="17959" y="63427"/>
                  </a:lnTo>
                  <a:lnTo>
                    <a:pt x="29368" y="93662"/>
                  </a:lnTo>
                  <a:lnTo>
                    <a:pt x="60294" y="132755"/>
                  </a:lnTo>
                  <a:lnTo>
                    <a:pt x="73981" y="140889"/>
                  </a:lnTo>
                  <a:lnTo>
                    <a:pt x="94757" y="1473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6" name="Freeform 545"/>
            <p:cNvSpPr/>
            <p:nvPr/>
          </p:nvSpPr>
          <p:spPr>
            <a:xfrm>
              <a:off x="7490224" y="14328626"/>
              <a:ext cx="163995" cy="196089"/>
            </a:xfrm>
            <a:custGeom>
              <a:avLst/>
              <a:gdLst/>
              <a:ahLst/>
              <a:cxnLst/>
              <a:rect l="0" t="0" r="0" b="0"/>
              <a:pathLst>
                <a:path w="163995" h="196089">
                  <a:moveTo>
                    <a:pt x="6066" y="42115"/>
                  </a:moveTo>
                  <a:lnTo>
                    <a:pt x="0" y="84142"/>
                  </a:lnTo>
                  <a:lnTo>
                    <a:pt x="7640" y="145648"/>
                  </a:lnTo>
                  <a:lnTo>
                    <a:pt x="14955" y="172357"/>
                  </a:lnTo>
                  <a:lnTo>
                    <a:pt x="26004" y="192027"/>
                  </a:lnTo>
                  <a:lnTo>
                    <a:pt x="32226" y="195868"/>
                  </a:lnTo>
                  <a:lnTo>
                    <a:pt x="38714" y="196088"/>
                  </a:lnTo>
                  <a:lnTo>
                    <a:pt x="45379" y="193896"/>
                  </a:lnTo>
                  <a:lnTo>
                    <a:pt x="49822" y="187757"/>
                  </a:lnTo>
                  <a:lnTo>
                    <a:pt x="63128" y="131282"/>
                  </a:lnTo>
                  <a:lnTo>
                    <a:pt x="68674" y="126127"/>
                  </a:lnTo>
                  <a:lnTo>
                    <a:pt x="75880" y="126200"/>
                  </a:lnTo>
                  <a:lnTo>
                    <a:pt x="84195" y="129756"/>
                  </a:lnTo>
                  <a:lnTo>
                    <a:pt x="96552" y="143067"/>
                  </a:lnTo>
                  <a:lnTo>
                    <a:pt x="119606" y="174618"/>
                  </a:lnTo>
                  <a:lnTo>
                    <a:pt x="126213" y="177245"/>
                  </a:lnTo>
                  <a:lnTo>
                    <a:pt x="132957" y="176654"/>
                  </a:lnTo>
                  <a:lnTo>
                    <a:pt x="139793" y="173922"/>
                  </a:lnTo>
                  <a:lnTo>
                    <a:pt x="150508" y="161528"/>
                  </a:lnTo>
                  <a:lnTo>
                    <a:pt x="155003" y="153310"/>
                  </a:lnTo>
                  <a:lnTo>
                    <a:pt x="162218" y="96921"/>
                  </a:lnTo>
                  <a:lnTo>
                    <a:pt x="163467" y="44315"/>
                  </a:lnTo>
                  <a:lnTo>
                    <a:pt x="16399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7" name="Freeform 546"/>
            <p:cNvSpPr/>
            <p:nvPr/>
          </p:nvSpPr>
          <p:spPr>
            <a:xfrm>
              <a:off x="7827596" y="14345752"/>
              <a:ext cx="86666" cy="181256"/>
            </a:xfrm>
            <a:custGeom>
              <a:avLst/>
              <a:gdLst/>
              <a:ahLst/>
              <a:cxnLst/>
              <a:rect l="0" t="0" r="0" b="0"/>
              <a:pathLst>
                <a:path w="86666" h="181256">
                  <a:moveTo>
                    <a:pt x="37192" y="14459"/>
                  </a:moveTo>
                  <a:lnTo>
                    <a:pt x="21550" y="32441"/>
                  </a:lnTo>
                  <a:lnTo>
                    <a:pt x="13472" y="49358"/>
                  </a:lnTo>
                  <a:lnTo>
                    <a:pt x="5990" y="110522"/>
                  </a:lnTo>
                  <a:lnTo>
                    <a:pt x="0" y="148598"/>
                  </a:lnTo>
                  <a:lnTo>
                    <a:pt x="2335" y="171172"/>
                  </a:lnTo>
                  <a:lnTo>
                    <a:pt x="9274" y="177426"/>
                  </a:lnTo>
                  <a:lnTo>
                    <a:pt x="32583" y="181255"/>
                  </a:lnTo>
                  <a:lnTo>
                    <a:pt x="43477" y="178299"/>
                  </a:lnTo>
                  <a:lnTo>
                    <a:pt x="61823" y="165656"/>
                  </a:lnTo>
                  <a:lnTo>
                    <a:pt x="74654" y="145219"/>
                  </a:lnTo>
                  <a:lnTo>
                    <a:pt x="83088" y="120538"/>
                  </a:lnTo>
                  <a:lnTo>
                    <a:pt x="86665" y="79165"/>
                  </a:lnTo>
                  <a:lnTo>
                    <a:pt x="77986" y="19616"/>
                  </a:lnTo>
                  <a:lnTo>
                    <a:pt x="74916" y="7368"/>
                  </a:lnTo>
                  <a:lnTo>
                    <a:pt x="69360" y="1542"/>
                  </a:lnTo>
                  <a:lnTo>
                    <a:pt x="62147" y="0"/>
                  </a:lnTo>
                  <a:lnTo>
                    <a:pt x="53829" y="1310"/>
                  </a:lnTo>
                  <a:lnTo>
                    <a:pt x="38346" y="12125"/>
                  </a:lnTo>
                  <a:lnTo>
                    <a:pt x="16134" y="3551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8" name="Freeform 547"/>
            <p:cNvSpPr/>
            <p:nvPr/>
          </p:nvSpPr>
          <p:spPr>
            <a:xfrm>
              <a:off x="8012186" y="13983679"/>
              <a:ext cx="115815" cy="555518"/>
            </a:xfrm>
            <a:custGeom>
              <a:avLst/>
              <a:gdLst/>
              <a:ahLst/>
              <a:cxnLst/>
              <a:rect l="0" t="0" r="0" b="0"/>
              <a:pathLst>
                <a:path w="115815" h="555518">
                  <a:moveTo>
                    <a:pt x="115814" y="39621"/>
                  </a:moveTo>
                  <a:lnTo>
                    <a:pt x="106239" y="15575"/>
                  </a:lnTo>
                  <a:lnTo>
                    <a:pt x="95571" y="1248"/>
                  </a:lnTo>
                  <a:lnTo>
                    <a:pt x="89450" y="0"/>
                  </a:lnTo>
                  <a:lnTo>
                    <a:pt x="83030" y="2679"/>
                  </a:lnTo>
                  <a:lnTo>
                    <a:pt x="55916" y="26605"/>
                  </a:lnTo>
                  <a:lnTo>
                    <a:pt x="40614" y="52532"/>
                  </a:lnTo>
                  <a:lnTo>
                    <a:pt x="21322" y="114558"/>
                  </a:lnTo>
                  <a:lnTo>
                    <a:pt x="12661" y="169717"/>
                  </a:lnTo>
                  <a:lnTo>
                    <a:pt x="9780" y="226842"/>
                  </a:lnTo>
                  <a:lnTo>
                    <a:pt x="5399" y="290121"/>
                  </a:lnTo>
                  <a:lnTo>
                    <a:pt x="9516" y="348024"/>
                  </a:lnTo>
                  <a:lnTo>
                    <a:pt x="10229" y="396032"/>
                  </a:lnTo>
                  <a:lnTo>
                    <a:pt x="10440" y="447302"/>
                  </a:lnTo>
                  <a:lnTo>
                    <a:pt x="9342" y="507453"/>
                  </a:lnTo>
                  <a:lnTo>
                    <a:pt x="0" y="55551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49" name="Freeform 548"/>
            <p:cNvSpPr/>
            <p:nvPr/>
          </p:nvSpPr>
          <p:spPr>
            <a:xfrm>
              <a:off x="7970073" y="14381269"/>
              <a:ext cx="73700" cy="42115"/>
            </a:xfrm>
            <a:custGeom>
              <a:avLst/>
              <a:gdLst/>
              <a:ahLst/>
              <a:cxnLst/>
              <a:rect l="0" t="0" r="0" b="0"/>
              <a:pathLst>
                <a:path w="73700" h="42115">
                  <a:moveTo>
                    <a:pt x="0" y="42114"/>
                  </a:moveTo>
                  <a:lnTo>
                    <a:pt x="59918" y="6220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0" name="Freeform 549"/>
            <p:cNvSpPr/>
            <p:nvPr/>
          </p:nvSpPr>
          <p:spPr>
            <a:xfrm>
              <a:off x="8321287" y="14050847"/>
              <a:ext cx="123417" cy="490274"/>
            </a:xfrm>
            <a:custGeom>
              <a:avLst/>
              <a:gdLst/>
              <a:ahLst/>
              <a:cxnLst/>
              <a:rect l="0" t="0" r="0" b="0"/>
              <a:pathLst>
                <a:path w="123417" h="490274">
                  <a:moveTo>
                    <a:pt x="69925" y="140910"/>
                  </a:moveTo>
                  <a:lnTo>
                    <a:pt x="99234" y="91357"/>
                  </a:lnTo>
                  <a:lnTo>
                    <a:pt x="108245" y="46419"/>
                  </a:lnTo>
                  <a:lnTo>
                    <a:pt x="105326" y="7235"/>
                  </a:lnTo>
                  <a:lnTo>
                    <a:pt x="99375" y="1490"/>
                  </a:lnTo>
                  <a:lnTo>
                    <a:pt x="90728" y="0"/>
                  </a:lnTo>
                  <a:lnTo>
                    <a:pt x="80284" y="1346"/>
                  </a:lnTo>
                  <a:lnTo>
                    <a:pt x="59321" y="15320"/>
                  </a:lnTo>
                  <a:lnTo>
                    <a:pt x="40646" y="35959"/>
                  </a:lnTo>
                  <a:lnTo>
                    <a:pt x="16005" y="84043"/>
                  </a:lnTo>
                  <a:lnTo>
                    <a:pt x="5017" y="116804"/>
                  </a:lnTo>
                  <a:lnTo>
                    <a:pt x="0" y="174711"/>
                  </a:lnTo>
                  <a:lnTo>
                    <a:pt x="7743" y="233983"/>
                  </a:lnTo>
                  <a:lnTo>
                    <a:pt x="37495" y="293998"/>
                  </a:lnTo>
                  <a:lnTo>
                    <a:pt x="81729" y="356907"/>
                  </a:lnTo>
                  <a:lnTo>
                    <a:pt x="116581" y="395012"/>
                  </a:lnTo>
                  <a:lnTo>
                    <a:pt x="122086" y="405069"/>
                  </a:lnTo>
                  <a:lnTo>
                    <a:pt x="123416" y="415282"/>
                  </a:lnTo>
                  <a:lnTo>
                    <a:pt x="118656" y="435988"/>
                  </a:lnTo>
                  <a:lnTo>
                    <a:pt x="97232" y="467375"/>
                  </a:lnTo>
                  <a:lnTo>
                    <a:pt x="72313" y="482148"/>
                  </a:lnTo>
                  <a:lnTo>
                    <a:pt x="45251" y="490273"/>
                  </a:lnTo>
                  <a:lnTo>
                    <a:pt x="6755" y="48834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1" name="Freeform 550"/>
            <p:cNvSpPr/>
            <p:nvPr/>
          </p:nvSpPr>
          <p:spPr>
            <a:xfrm>
              <a:off x="8485969" y="14423383"/>
              <a:ext cx="52643" cy="115814"/>
            </a:xfrm>
            <a:custGeom>
              <a:avLst/>
              <a:gdLst/>
              <a:ahLst/>
              <a:cxnLst/>
              <a:rect l="0" t="0" r="0" b="0"/>
              <a:pathLst>
                <a:path w="52643" h="115814">
                  <a:moveTo>
                    <a:pt x="0" y="0"/>
                  </a:moveTo>
                  <a:lnTo>
                    <a:pt x="8405" y="49263"/>
                  </a:lnTo>
                  <a:lnTo>
                    <a:pt x="14654" y="82336"/>
                  </a:lnTo>
                  <a:lnTo>
                    <a:pt x="20298" y="93495"/>
                  </a:lnTo>
                  <a:lnTo>
                    <a:pt x="27570" y="100933"/>
                  </a:lnTo>
                  <a:lnTo>
                    <a:pt x="52642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2" name="Freeform 551"/>
            <p:cNvSpPr/>
            <p:nvPr/>
          </p:nvSpPr>
          <p:spPr>
            <a:xfrm>
              <a:off x="8496497" y="14244398"/>
              <a:ext cx="1" cy="31587"/>
            </a:xfrm>
            <a:custGeom>
              <a:avLst/>
              <a:gdLst/>
              <a:ahLst/>
              <a:cxnLst/>
              <a:rect l="0" t="0" r="0" b="0"/>
              <a:pathLst>
                <a:path w="1" h="31587">
                  <a:moveTo>
                    <a:pt x="0" y="0"/>
                  </a:moveTo>
                  <a:lnTo>
                    <a:pt x="0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3" name="Freeform 552"/>
            <p:cNvSpPr/>
            <p:nvPr/>
          </p:nvSpPr>
          <p:spPr>
            <a:xfrm>
              <a:off x="8581014" y="14370741"/>
              <a:ext cx="333976" cy="192367"/>
            </a:xfrm>
            <a:custGeom>
              <a:avLst/>
              <a:gdLst/>
              <a:ahLst/>
              <a:cxnLst/>
              <a:rect l="0" t="0" r="0" b="0"/>
              <a:pathLst>
                <a:path w="333976" h="192367">
                  <a:moveTo>
                    <a:pt x="10239" y="0"/>
                  </a:moveTo>
                  <a:lnTo>
                    <a:pt x="1175" y="58617"/>
                  </a:lnTo>
                  <a:lnTo>
                    <a:pt x="0" y="120027"/>
                  </a:lnTo>
                  <a:lnTo>
                    <a:pt x="966" y="155925"/>
                  </a:lnTo>
                  <a:lnTo>
                    <a:pt x="2887" y="156592"/>
                  </a:lnTo>
                  <a:lnTo>
                    <a:pt x="8142" y="147975"/>
                  </a:lnTo>
                  <a:lnTo>
                    <a:pt x="14376" y="132448"/>
                  </a:lnTo>
                  <a:lnTo>
                    <a:pt x="18847" y="129242"/>
                  </a:lnTo>
                  <a:lnTo>
                    <a:pt x="24166" y="129445"/>
                  </a:lnTo>
                  <a:lnTo>
                    <a:pt x="30053" y="131921"/>
                  </a:lnTo>
                  <a:lnTo>
                    <a:pt x="66300" y="172672"/>
                  </a:lnTo>
                  <a:lnTo>
                    <a:pt x="75689" y="178285"/>
                  </a:lnTo>
                  <a:lnTo>
                    <a:pt x="101720" y="181403"/>
                  </a:lnTo>
                  <a:lnTo>
                    <a:pt x="116850" y="180597"/>
                  </a:lnTo>
                  <a:lnTo>
                    <a:pt x="139900" y="170343"/>
                  </a:lnTo>
                  <a:lnTo>
                    <a:pt x="149322" y="162694"/>
                  </a:lnTo>
                  <a:lnTo>
                    <a:pt x="162911" y="141718"/>
                  </a:lnTo>
                  <a:lnTo>
                    <a:pt x="181167" y="90125"/>
                  </a:lnTo>
                  <a:lnTo>
                    <a:pt x="181248" y="48800"/>
                  </a:lnTo>
                  <a:lnTo>
                    <a:pt x="176887" y="40721"/>
                  </a:lnTo>
                  <a:lnTo>
                    <a:pt x="170471" y="36508"/>
                  </a:lnTo>
                  <a:lnTo>
                    <a:pt x="162684" y="34866"/>
                  </a:lnTo>
                  <a:lnTo>
                    <a:pt x="156323" y="38452"/>
                  </a:lnTo>
                  <a:lnTo>
                    <a:pt x="146136" y="54914"/>
                  </a:lnTo>
                  <a:lnTo>
                    <a:pt x="143948" y="74709"/>
                  </a:lnTo>
                  <a:lnTo>
                    <a:pt x="152075" y="116013"/>
                  </a:lnTo>
                  <a:lnTo>
                    <a:pt x="167169" y="141869"/>
                  </a:lnTo>
                  <a:lnTo>
                    <a:pt x="174521" y="146051"/>
                  </a:lnTo>
                  <a:lnTo>
                    <a:pt x="192048" y="147579"/>
                  </a:lnTo>
                  <a:lnTo>
                    <a:pt x="221646" y="136274"/>
                  </a:lnTo>
                  <a:lnTo>
                    <a:pt x="239119" y="118278"/>
                  </a:lnTo>
                  <a:lnTo>
                    <a:pt x="268194" y="63495"/>
                  </a:lnTo>
                  <a:lnTo>
                    <a:pt x="276185" y="42258"/>
                  </a:lnTo>
                  <a:lnTo>
                    <a:pt x="281124" y="38700"/>
                  </a:lnTo>
                  <a:lnTo>
                    <a:pt x="286755" y="39838"/>
                  </a:lnTo>
                  <a:lnTo>
                    <a:pt x="299251" y="50460"/>
                  </a:lnTo>
                  <a:lnTo>
                    <a:pt x="318271" y="77342"/>
                  </a:lnTo>
                  <a:lnTo>
                    <a:pt x="330666" y="114422"/>
                  </a:lnTo>
                  <a:lnTo>
                    <a:pt x="333975" y="141322"/>
                  </a:lnTo>
                  <a:lnTo>
                    <a:pt x="329208" y="162635"/>
                  </a:lnTo>
                  <a:lnTo>
                    <a:pt x="324661" y="171594"/>
                  </a:lnTo>
                  <a:lnTo>
                    <a:pt x="310250" y="184668"/>
                  </a:lnTo>
                  <a:lnTo>
                    <a:pt x="301494" y="189793"/>
                  </a:lnTo>
                  <a:lnTo>
                    <a:pt x="282405" y="192366"/>
                  </a:lnTo>
                  <a:lnTo>
                    <a:pt x="262223" y="188441"/>
                  </a:lnTo>
                  <a:lnTo>
                    <a:pt x="199753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72" name="Group 571"/>
          <p:cNvGrpSpPr/>
          <p:nvPr/>
        </p:nvGrpSpPr>
        <p:grpSpPr>
          <a:xfrm>
            <a:off x="5841508" y="15034102"/>
            <a:ext cx="1970881" cy="884395"/>
            <a:chOff x="5841508" y="15034102"/>
            <a:chExt cx="1970881" cy="884395"/>
          </a:xfrm>
        </p:grpSpPr>
        <p:sp>
          <p:nvSpPr>
            <p:cNvPr id="555" name="Freeform 554"/>
            <p:cNvSpPr/>
            <p:nvPr/>
          </p:nvSpPr>
          <p:spPr>
            <a:xfrm>
              <a:off x="5996697" y="15181212"/>
              <a:ext cx="173003" cy="168746"/>
            </a:xfrm>
            <a:custGeom>
              <a:avLst/>
              <a:gdLst/>
              <a:ahLst/>
              <a:cxnLst/>
              <a:rect l="0" t="0" r="0" b="0"/>
              <a:pathLst>
                <a:path w="173003" h="168746">
                  <a:moveTo>
                    <a:pt x="57189" y="31874"/>
                  </a:moveTo>
                  <a:lnTo>
                    <a:pt x="62778" y="48642"/>
                  </a:lnTo>
                  <a:lnTo>
                    <a:pt x="74881" y="59994"/>
                  </a:lnTo>
                  <a:lnTo>
                    <a:pt x="83022" y="64658"/>
                  </a:lnTo>
                  <a:lnTo>
                    <a:pt x="87279" y="64258"/>
                  </a:lnTo>
                  <a:lnTo>
                    <a:pt x="88947" y="60482"/>
                  </a:lnTo>
                  <a:lnTo>
                    <a:pt x="83219" y="23616"/>
                  </a:lnTo>
                  <a:lnTo>
                    <a:pt x="78052" y="14671"/>
                  </a:lnTo>
                  <a:lnTo>
                    <a:pt x="62952" y="1611"/>
                  </a:lnTo>
                  <a:lnTo>
                    <a:pt x="55182" y="0"/>
                  </a:lnTo>
                  <a:lnTo>
                    <a:pt x="47662" y="1267"/>
                  </a:lnTo>
                  <a:lnTo>
                    <a:pt x="40309" y="4450"/>
                  </a:lnTo>
                  <a:lnTo>
                    <a:pt x="29020" y="17345"/>
                  </a:lnTo>
                  <a:lnTo>
                    <a:pt x="8506" y="66660"/>
                  </a:lnTo>
                  <a:lnTo>
                    <a:pt x="0" y="109772"/>
                  </a:lnTo>
                  <a:lnTo>
                    <a:pt x="1746" y="134346"/>
                  </a:lnTo>
                  <a:lnTo>
                    <a:pt x="6189" y="143472"/>
                  </a:lnTo>
                  <a:lnTo>
                    <a:pt x="20484" y="156733"/>
                  </a:lnTo>
                  <a:lnTo>
                    <a:pt x="28040" y="158397"/>
                  </a:lnTo>
                  <a:lnTo>
                    <a:pt x="35416" y="157168"/>
                  </a:lnTo>
                  <a:lnTo>
                    <a:pt x="42674" y="154006"/>
                  </a:lnTo>
                  <a:lnTo>
                    <a:pt x="64066" y="132792"/>
                  </a:lnTo>
                  <a:lnTo>
                    <a:pt x="85223" y="98690"/>
                  </a:lnTo>
                  <a:lnTo>
                    <a:pt x="95131" y="58950"/>
                  </a:lnTo>
                  <a:lnTo>
                    <a:pt x="97692" y="55774"/>
                  </a:lnTo>
                  <a:lnTo>
                    <a:pt x="100568" y="59505"/>
                  </a:lnTo>
                  <a:lnTo>
                    <a:pt x="123591" y="119799"/>
                  </a:lnTo>
                  <a:lnTo>
                    <a:pt x="137003" y="142313"/>
                  </a:lnTo>
                  <a:lnTo>
                    <a:pt x="173002" y="16874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6" name="Freeform 555"/>
            <p:cNvSpPr/>
            <p:nvPr/>
          </p:nvSpPr>
          <p:spPr>
            <a:xfrm>
              <a:off x="5959129" y="15423657"/>
              <a:ext cx="168457" cy="21057"/>
            </a:xfrm>
            <a:custGeom>
              <a:avLst/>
              <a:gdLst/>
              <a:ahLst/>
              <a:cxnLst/>
              <a:rect l="0" t="0" r="0" b="0"/>
              <a:pathLst>
                <a:path w="168457" h="21057">
                  <a:moveTo>
                    <a:pt x="0" y="21056"/>
                  </a:moveTo>
                  <a:lnTo>
                    <a:pt x="62093" y="15467"/>
                  </a:lnTo>
                  <a:lnTo>
                    <a:pt x="119544" y="10334"/>
                  </a:lnTo>
                  <a:lnTo>
                    <a:pt x="1684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7" name="Freeform 556"/>
            <p:cNvSpPr/>
            <p:nvPr/>
          </p:nvSpPr>
          <p:spPr>
            <a:xfrm>
              <a:off x="5841508" y="15631281"/>
              <a:ext cx="138679" cy="266158"/>
            </a:xfrm>
            <a:custGeom>
              <a:avLst/>
              <a:gdLst/>
              <a:ahLst/>
              <a:cxnLst/>
              <a:rect l="0" t="0" r="0" b="0"/>
              <a:pathLst>
                <a:path w="138679" h="266158">
                  <a:moveTo>
                    <a:pt x="138678" y="24002"/>
                  </a:moveTo>
                  <a:lnTo>
                    <a:pt x="94716" y="282"/>
                  </a:lnTo>
                  <a:lnTo>
                    <a:pt x="85973" y="0"/>
                  </a:lnTo>
                  <a:lnTo>
                    <a:pt x="70021" y="5925"/>
                  </a:lnTo>
                  <a:lnTo>
                    <a:pt x="33479" y="37199"/>
                  </a:lnTo>
                  <a:lnTo>
                    <a:pt x="5638" y="77174"/>
                  </a:lnTo>
                  <a:lnTo>
                    <a:pt x="852" y="87525"/>
                  </a:lnTo>
                  <a:lnTo>
                    <a:pt x="0" y="96766"/>
                  </a:lnTo>
                  <a:lnTo>
                    <a:pt x="5294" y="113274"/>
                  </a:lnTo>
                  <a:lnTo>
                    <a:pt x="13491" y="118611"/>
                  </a:lnTo>
                  <a:lnTo>
                    <a:pt x="65553" y="130298"/>
                  </a:lnTo>
                  <a:lnTo>
                    <a:pt x="79400" y="133469"/>
                  </a:lnTo>
                  <a:lnTo>
                    <a:pt x="101023" y="146354"/>
                  </a:lnTo>
                  <a:lnTo>
                    <a:pt x="110065" y="154702"/>
                  </a:lnTo>
                  <a:lnTo>
                    <a:pt x="120112" y="176457"/>
                  </a:lnTo>
                  <a:lnTo>
                    <a:pt x="122791" y="188810"/>
                  </a:lnTo>
                  <a:lnTo>
                    <a:pt x="119529" y="211894"/>
                  </a:lnTo>
                  <a:lnTo>
                    <a:pt x="104538" y="241502"/>
                  </a:lnTo>
                  <a:lnTo>
                    <a:pt x="91920" y="255198"/>
                  </a:lnTo>
                  <a:lnTo>
                    <a:pt x="64979" y="2661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8" name="Freeform 557"/>
            <p:cNvSpPr/>
            <p:nvPr/>
          </p:nvSpPr>
          <p:spPr>
            <a:xfrm>
              <a:off x="6022300" y="15750040"/>
              <a:ext cx="42115" cy="115814"/>
            </a:xfrm>
            <a:custGeom>
              <a:avLst/>
              <a:gdLst/>
              <a:ahLst/>
              <a:cxnLst/>
              <a:rect l="0" t="0" r="0" b="0"/>
              <a:pathLst>
                <a:path w="42115" h="115814">
                  <a:moveTo>
                    <a:pt x="0" y="0"/>
                  </a:moveTo>
                  <a:lnTo>
                    <a:pt x="5589" y="58616"/>
                  </a:lnTo>
                  <a:lnTo>
                    <a:pt x="14654" y="93406"/>
                  </a:lnTo>
                  <a:lnTo>
                    <a:pt x="19128" y="100874"/>
                  </a:lnTo>
                  <a:lnTo>
                    <a:pt x="24451" y="105854"/>
                  </a:lnTo>
                  <a:lnTo>
                    <a:pt x="42114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59" name="Freeform 558"/>
            <p:cNvSpPr/>
            <p:nvPr/>
          </p:nvSpPr>
          <p:spPr>
            <a:xfrm>
              <a:off x="6053886" y="15613169"/>
              <a:ext cx="1" cy="21059"/>
            </a:xfrm>
            <a:custGeom>
              <a:avLst/>
              <a:gdLst/>
              <a:ahLst/>
              <a:cxnLst/>
              <a:rect l="0" t="0" r="0" b="0"/>
              <a:pathLst>
                <a:path w="1" h="21059">
                  <a:moveTo>
                    <a:pt x="0" y="0"/>
                  </a:moveTo>
                  <a:lnTo>
                    <a:pt x="0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0" name="Freeform 559"/>
            <p:cNvSpPr/>
            <p:nvPr/>
          </p:nvSpPr>
          <p:spPr>
            <a:xfrm>
              <a:off x="6127585" y="15775820"/>
              <a:ext cx="73701" cy="132147"/>
            </a:xfrm>
            <a:custGeom>
              <a:avLst/>
              <a:gdLst/>
              <a:ahLst/>
              <a:cxnLst/>
              <a:rect l="0" t="0" r="0" b="0"/>
              <a:pathLst>
                <a:path w="73701" h="132147">
                  <a:moveTo>
                    <a:pt x="0" y="5805"/>
                  </a:moveTo>
                  <a:lnTo>
                    <a:pt x="1" y="68279"/>
                  </a:lnTo>
                  <a:lnTo>
                    <a:pt x="1170" y="52522"/>
                  </a:lnTo>
                  <a:lnTo>
                    <a:pt x="14655" y="5024"/>
                  </a:lnTo>
                  <a:lnTo>
                    <a:pt x="20299" y="606"/>
                  </a:lnTo>
                  <a:lnTo>
                    <a:pt x="27570" y="0"/>
                  </a:lnTo>
                  <a:lnTo>
                    <a:pt x="35928" y="1934"/>
                  </a:lnTo>
                  <a:lnTo>
                    <a:pt x="42669" y="7904"/>
                  </a:lnTo>
                  <a:lnTo>
                    <a:pt x="57746" y="38662"/>
                  </a:lnTo>
                  <a:lnTo>
                    <a:pt x="70202" y="90977"/>
                  </a:lnTo>
                  <a:lnTo>
                    <a:pt x="73700" y="13214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1" name="Freeform 560"/>
            <p:cNvSpPr/>
            <p:nvPr/>
          </p:nvSpPr>
          <p:spPr>
            <a:xfrm>
              <a:off x="6300980" y="15526680"/>
              <a:ext cx="131932" cy="391817"/>
            </a:xfrm>
            <a:custGeom>
              <a:avLst/>
              <a:gdLst/>
              <a:ahLst/>
              <a:cxnLst/>
              <a:rect l="0" t="0" r="0" b="0"/>
              <a:pathLst>
                <a:path w="131932" h="391817">
                  <a:moveTo>
                    <a:pt x="5590" y="86489"/>
                  </a:moveTo>
                  <a:lnTo>
                    <a:pt x="0" y="103257"/>
                  </a:lnTo>
                  <a:lnTo>
                    <a:pt x="3272" y="152279"/>
                  </a:lnTo>
                  <a:lnTo>
                    <a:pt x="6073" y="209578"/>
                  </a:lnTo>
                  <a:lnTo>
                    <a:pt x="13787" y="268989"/>
                  </a:lnTo>
                  <a:lnTo>
                    <a:pt x="21877" y="328676"/>
                  </a:lnTo>
                  <a:lnTo>
                    <a:pt x="18345" y="311236"/>
                  </a:lnTo>
                  <a:lnTo>
                    <a:pt x="16558" y="260302"/>
                  </a:lnTo>
                  <a:lnTo>
                    <a:pt x="16248" y="211298"/>
                  </a:lnTo>
                  <a:lnTo>
                    <a:pt x="19277" y="159736"/>
                  </a:lnTo>
                  <a:lnTo>
                    <a:pt x="24464" y="110531"/>
                  </a:lnTo>
                  <a:lnTo>
                    <a:pt x="31805" y="51984"/>
                  </a:lnTo>
                  <a:lnTo>
                    <a:pt x="41173" y="9455"/>
                  </a:lnTo>
                  <a:lnTo>
                    <a:pt x="46859" y="2378"/>
                  </a:lnTo>
                  <a:lnTo>
                    <a:pt x="54159" y="0"/>
                  </a:lnTo>
                  <a:lnTo>
                    <a:pt x="62536" y="753"/>
                  </a:lnTo>
                  <a:lnTo>
                    <a:pt x="69290" y="4765"/>
                  </a:lnTo>
                  <a:lnTo>
                    <a:pt x="79915" y="18581"/>
                  </a:lnTo>
                  <a:lnTo>
                    <a:pt x="99966" y="77648"/>
                  </a:lnTo>
                  <a:lnTo>
                    <a:pt x="108720" y="132446"/>
                  </a:lnTo>
                  <a:lnTo>
                    <a:pt x="118924" y="194014"/>
                  </a:lnTo>
                  <a:lnTo>
                    <a:pt x="128312" y="256193"/>
                  </a:lnTo>
                  <a:lnTo>
                    <a:pt x="131216" y="316630"/>
                  </a:lnTo>
                  <a:lnTo>
                    <a:pt x="131719" y="356671"/>
                  </a:lnTo>
                  <a:lnTo>
                    <a:pt x="131931" y="39181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2" name="Freeform 561"/>
            <p:cNvSpPr/>
            <p:nvPr/>
          </p:nvSpPr>
          <p:spPr>
            <a:xfrm>
              <a:off x="6369741" y="15686868"/>
              <a:ext cx="52643" cy="21059"/>
            </a:xfrm>
            <a:custGeom>
              <a:avLst/>
              <a:gdLst/>
              <a:ahLst/>
              <a:cxnLst/>
              <a:rect l="0" t="0" r="0" b="0"/>
              <a:pathLst>
                <a:path w="52643" h="21059">
                  <a:moveTo>
                    <a:pt x="0" y="21058"/>
                  </a:moveTo>
                  <a:lnTo>
                    <a:pt x="52642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3" name="Freeform 562"/>
            <p:cNvSpPr/>
            <p:nvPr/>
          </p:nvSpPr>
          <p:spPr>
            <a:xfrm>
              <a:off x="6748767" y="15507884"/>
              <a:ext cx="84229" cy="21059"/>
            </a:xfrm>
            <a:custGeom>
              <a:avLst/>
              <a:gdLst/>
              <a:ahLst/>
              <a:cxnLst/>
              <a:rect l="0" t="0" r="0" b="0"/>
              <a:pathLst>
                <a:path w="84229" h="21059">
                  <a:moveTo>
                    <a:pt x="0" y="0"/>
                  </a:moveTo>
                  <a:lnTo>
                    <a:pt x="60873" y="18211"/>
                  </a:lnTo>
                  <a:lnTo>
                    <a:pt x="84228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4" name="Freeform 563"/>
            <p:cNvSpPr/>
            <p:nvPr/>
          </p:nvSpPr>
          <p:spPr>
            <a:xfrm>
              <a:off x="6790880" y="15613169"/>
              <a:ext cx="42116" cy="1"/>
            </a:xfrm>
            <a:custGeom>
              <a:avLst/>
              <a:gdLst/>
              <a:ahLst/>
              <a:cxnLst/>
              <a:rect l="0" t="0" r="0" b="0"/>
              <a:pathLst>
                <a:path w="42116" h="1">
                  <a:moveTo>
                    <a:pt x="0" y="0"/>
                  </a:moveTo>
                  <a:lnTo>
                    <a:pt x="4211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5" name="Freeform 564"/>
            <p:cNvSpPr/>
            <p:nvPr/>
          </p:nvSpPr>
          <p:spPr>
            <a:xfrm>
              <a:off x="7296249" y="15034102"/>
              <a:ext cx="168691" cy="336912"/>
            </a:xfrm>
            <a:custGeom>
              <a:avLst/>
              <a:gdLst/>
              <a:ahLst/>
              <a:cxnLst/>
              <a:rect l="0" t="0" r="0" b="0"/>
              <a:pathLst>
                <a:path w="168691" h="336912">
                  <a:moveTo>
                    <a:pt x="0" y="0"/>
                  </a:moveTo>
                  <a:lnTo>
                    <a:pt x="14654" y="55141"/>
                  </a:lnTo>
                  <a:lnTo>
                    <a:pt x="20962" y="110934"/>
                  </a:lnTo>
                  <a:lnTo>
                    <a:pt x="35544" y="173402"/>
                  </a:lnTo>
                  <a:lnTo>
                    <a:pt x="45756" y="225682"/>
                  </a:lnTo>
                  <a:lnTo>
                    <a:pt x="50602" y="274450"/>
                  </a:lnTo>
                  <a:lnTo>
                    <a:pt x="52038" y="318534"/>
                  </a:lnTo>
                  <a:lnTo>
                    <a:pt x="53409" y="323490"/>
                  </a:lnTo>
                  <a:lnTo>
                    <a:pt x="55492" y="322114"/>
                  </a:lnTo>
                  <a:lnTo>
                    <a:pt x="77069" y="264108"/>
                  </a:lnTo>
                  <a:lnTo>
                    <a:pt x="82964" y="253281"/>
                  </a:lnTo>
                  <a:lnTo>
                    <a:pt x="98874" y="238131"/>
                  </a:lnTo>
                  <a:lnTo>
                    <a:pt x="108030" y="232454"/>
                  </a:lnTo>
                  <a:lnTo>
                    <a:pt x="127562" y="229265"/>
                  </a:lnTo>
                  <a:lnTo>
                    <a:pt x="137684" y="230051"/>
                  </a:lnTo>
                  <a:lnTo>
                    <a:pt x="155169" y="237165"/>
                  </a:lnTo>
                  <a:lnTo>
                    <a:pt x="163108" y="242337"/>
                  </a:lnTo>
                  <a:lnTo>
                    <a:pt x="167230" y="250465"/>
                  </a:lnTo>
                  <a:lnTo>
                    <a:pt x="168690" y="271976"/>
                  </a:lnTo>
                  <a:lnTo>
                    <a:pt x="165103" y="281922"/>
                  </a:lnTo>
                  <a:lnTo>
                    <a:pt x="151757" y="299214"/>
                  </a:lnTo>
                  <a:lnTo>
                    <a:pt x="118924" y="322103"/>
                  </a:lnTo>
                  <a:lnTo>
                    <a:pt x="63170" y="3369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6" name="Freeform 565"/>
            <p:cNvSpPr/>
            <p:nvPr/>
          </p:nvSpPr>
          <p:spPr>
            <a:xfrm>
              <a:off x="7306777" y="15413127"/>
              <a:ext cx="178985" cy="31587"/>
            </a:xfrm>
            <a:custGeom>
              <a:avLst/>
              <a:gdLst/>
              <a:ahLst/>
              <a:cxnLst/>
              <a:rect l="0" t="0" r="0" b="0"/>
              <a:pathLst>
                <a:path w="178985" h="31587">
                  <a:moveTo>
                    <a:pt x="0" y="31586"/>
                  </a:moveTo>
                  <a:lnTo>
                    <a:pt x="42027" y="29246"/>
                  </a:lnTo>
                  <a:lnTo>
                    <a:pt x="89791" y="17115"/>
                  </a:lnTo>
                  <a:lnTo>
                    <a:pt x="148975" y="8709"/>
                  </a:lnTo>
                  <a:lnTo>
                    <a:pt x="17898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7" name="Freeform 566"/>
            <p:cNvSpPr/>
            <p:nvPr/>
          </p:nvSpPr>
          <p:spPr>
            <a:xfrm>
              <a:off x="7277956" y="15581583"/>
              <a:ext cx="94379" cy="242157"/>
            </a:xfrm>
            <a:custGeom>
              <a:avLst/>
              <a:gdLst/>
              <a:ahLst/>
              <a:cxnLst/>
              <a:rect l="0" t="0" r="0" b="0"/>
              <a:pathLst>
                <a:path w="94379" h="242157">
                  <a:moveTo>
                    <a:pt x="39350" y="0"/>
                  </a:moveTo>
                  <a:lnTo>
                    <a:pt x="22582" y="5589"/>
                  </a:lnTo>
                  <a:lnTo>
                    <a:pt x="11230" y="17694"/>
                  </a:lnTo>
                  <a:lnTo>
                    <a:pt x="3456" y="35941"/>
                  </a:lnTo>
                  <a:lnTo>
                    <a:pt x="0" y="59648"/>
                  </a:lnTo>
                  <a:lnTo>
                    <a:pt x="4703" y="79543"/>
                  </a:lnTo>
                  <a:lnTo>
                    <a:pt x="9233" y="88124"/>
                  </a:lnTo>
                  <a:lnTo>
                    <a:pt x="16932" y="93844"/>
                  </a:lnTo>
                  <a:lnTo>
                    <a:pt x="70524" y="114958"/>
                  </a:lnTo>
                  <a:lnTo>
                    <a:pt x="85571" y="130642"/>
                  </a:lnTo>
                  <a:lnTo>
                    <a:pt x="91220" y="139738"/>
                  </a:lnTo>
                  <a:lnTo>
                    <a:pt x="94378" y="165441"/>
                  </a:lnTo>
                  <a:lnTo>
                    <a:pt x="90713" y="192852"/>
                  </a:lnTo>
                  <a:lnTo>
                    <a:pt x="81285" y="212834"/>
                  </a:lnTo>
                  <a:lnTo>
                    <a:pt x="69296" y="226394"/>
                  </a:lnTo>
                  <a:lnTo>
                    <a:pt x="49878" y="2421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8" name="Freeform 567"/>
            <p:cNvSpPr/>
            <p:nvPr/>
          </p:nvSpPr>
          <p:spPr>
            <a:xfrm>
              <a:off x="7423241" y="15686868"/>
              <a:ext cx="9879" cy="147400"/>
            </a:xfrm>
            <a:custGeom>
              <a:avLst/>
              <a:gdLst/>
              <a:ahLst/>
              <a:cxnLst/>
              <a:rect l="0" t="0" r="0" b="0"/>
              <a:pathLst>
                <a:path w="9879" h="147400">
                  <a:moveTo>
                    <a:pt x="9878" y="0"/>
                  </a:moveTo>
                  <a:lnTo>
                    <a:pt x="2642" y="27557"/>
                  </a:lnTo>
                  <a:lnTo>
                    <a:pt x="0" y="83778"/>
                  </a:lnTo>
                  <a:lnTo>
                    <a:pt x="2662" y="119970"/>
                  </a:lnTo>
                  <a:lnTo>
                    <a:pt x="9878" y="1473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69" name="Freeform 568"/>
            <p:cNvSpPr/>
            <p:nvPr/>
          </p:nvSpPr>
          <p:spPr>
            <a:xfrm>
              <a:off x="7427053" y="15549998"/>
              <a:ext cx="6067" cy="42114"/>
            </a:xfrm>
            <a:custGeom>
              <a:avLst/>
              <a:gdLst/>
              <a:ahLst/>
              <a:cxnLst/>
              <a:rect l="0" t="0" r="0" b="0"/>
              <a:pathLst>
                <a:path w="6067" h="42114">
                  <a:moveTo>
                    <a:pt x="6066" y="0"/>
                  </a:moveTo>
                  <a:lnTo>
                    <a:pt x="477" y="16768"/>
                  </a:lnTo>
                  <a:lnTo>
                    <a:pt x="0" y="22876"/>
                  </a:lnTo>
                  <a:lnTo>
                    <a:pt x="6066" y="421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0" name="Freeform 569"/>
            <p:cNvSpPr/>
            <p:nvPr/>
          </p:nvSpPr>
          <p:spPr>
            <a:xfrm>
              <a:off x="7502693" y="15666231"/>
              <a:ext cx="88354" cy="146981"/>
            </a:xfrm>
            <a:custGeom>
              <a:avLst/>
              <a:gdLst/>
              <a:ahLst/>
              <a:cxnLst/>
              <a:rect l="0" t="0" r="0" b="0"/>
              <a:pathLst>
                <a:path w="88354" h="146981">
                  <a:moveTo>
                    <a:pt x="14654" y="20637"/>
                  </a:moveTo>
                  <a:lnTo>
                    <a:pt x="0" y="70189"/>
                  </a:lnTo>
                  <a:lnTo>
                    <a:pt x="1083" y="103950"/>
                  </a:lnTo>
                  <a:lnTo>
                    <a:pt x="3267" y="105424"/>
                  </a:lnTo>
                  <a:lnTo>
                    <a:pt x="8813" y="91467"/>
                  </a:lnTo>
                  <a:lnTo>
                    <a:pt x="15840" y="29948"/>
                  </a:lnTo>
                  <a:lnTo>
                    <a:pt x="25319" y="3719"/>
                  </a:lnTo>
                  <a:lnTo>
                    <a:pt x="31123" y="0"/>
                  </a:lnTo>
                  <a:lnTo>
                    <a:pt x="37332" y="2200"/>
                  </a:lnTo>
                  <a:lnTo>
                    <a:pt x="43810" y="8345"/>
                  </a:lnTo>
                  <a:lnTo>
                    <a:pt x="58518" y="39352"/>
                  </a:lnTo>
                  <a:lnTo>
                    <a:pt x="77593" y="102361"/>
                  </a:lnTo>
                  <a:lnTo>
                    <a:pt x="88353" y="14698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1" name="Freeform 570"/>
            <p:cNvSpPr/>
            <p:nvPr/>
          </p:nvSpPr>
          <p:spPr>
            <a:xfrm>
              <a:off x="7666891" y="15432115"/>
              <a:ext cx="145498" cy="370567"/>
            </a:xfrm>
            <a:custGeom>
              <a:avLst/>
              <a:gdLst/>
              <a:ahLst/>
              <a:cxnLst/>
              <a:rect l="0" t="0" r="0" b="0"/>
              <a:pathLst>
                <a:path w="145498" h="370567">
                  <a:moveTo>
                    <a:pt x="8383" y="159996"/>
                  </a:moveTo>
                  <a:lnTo>
                    <a:pt x="1147" y="188723"/>
                  </a:lnTo>
                  <a:lnTo>
                    <a:pt x="0" y="237919"/>
                  </a:lnTo>
                  <a:lnTo>
                    <a:pt x="5380" y="288891"/>
                  </a:lnTo>
                  <a:lnTo>
                    <a:pt x="7494" y="324789"/>
                  </a:lnTo>
                  <a:lnTo>
                    <a:pt x="7988" y="318247"/>
                  </a:lnTo>
                  <a:lnTo>
                    <a:pt x="8306" y="268681"/>
                  </a:lnTo>
                  <a:lnTo>
                    <a:pt x="5249" y="212618"/>
                  </a:lnTo>
                  <a:lnTo>
                    <a:pt x="2311" y="185725"/>
                  </a:lnTo>
                  <a:lnTo>
                    <a:pt x="6838" y="130504"/>
                  </a:lnTo>
                  <a:lnTo>
                    <a:pt x="11045" y="79508"/>
                  </a:lnTo>
                  <a:lnTo>
                    <a:pt x="22821" y="37883"/>
                  </a:lnTo>
                  <a:lnTo>
                    <a:pt x="28536" y="25946"/>
                  </a:lnTo>
                  <a:lnTo>
                    <a:pt x="44247" y="9562"/>
                  </a:lnTo>
                  <a:lnTo>
                    <a:pt x="53350" y="3555"/>
                  </a:lnTo>
                  <a:lnTo>
                    <a:pt x="75942" y="0"/>
                  </a:lnTo>
                  <a:lnTo>
                    <a:pt x="88517" y="690"/>
                  </a:lnTo>
                  <a:lnTo>
                    <a:pt x="98071" y="4659"/>
                  </a:lnTo>
                  <a:lnTo>
                    <a:pt x="111806" y="18428"/>
                  </a:lnTo>
                  <a:lnTo>
                    <a:pt x="115570" y="42486"/>
                  </a:lnTo>
                  <a:lnTo>
                    <a:pt x="112174" y="71506"/>
                  </a:lnTo>
                  <a:lnTo>
                    <a:pt x="94050" y="125143"/>
                  </a:lnTo>
                  <a:lnTo>
                    <a:pt x="73268" y="169879"/>
                  </a:lnTo>
                  <a:lnTo>
                    <a:pt x="53474" y="196331"/>
                  </a:lnTo>
                  <a:lnTo>
                    <a:pt x="52482" y="199426"/>
                  </a:lnTo>
                  <a:lnTo>
                    <a:pt x="55331" y="199152"/>
                  </a:lnTo>
                  <a:lnTo>
                    <a:pt x="85117" y="187489"/>
                  </a:lnTo>
                  <a:lnTo>
                    <a:pt x="104488" y="187033"/>
                  </a:lnTo>
                  <a:lnTo>
                    <a:pt x="114568" y="188550"/>
                  </a:lnTo>
                  <a:lnTo>
                    <a:pt x="132005" y="199594"/>
                  </a:lnTo>
                  <a:lnTo>
                    <a:pt x="139931" y="207451"/>
                  </a:lnTo>
                  <a:lnTo>
                    <a:pt x="144045" y="216199"/>
                  </a:lnTo>
                  <a:lnTo>
                    <a:pt x="145497" y="235279"/>
                  </a:lnTo>
                  <a:lnTo>
                    <a:pt x="134147" y="271340"/>
                  </a:lnTo>
                  <a:lnTo>
                    <a:pt x="109351" y="308635"/>
                  </a:lnTo>
                  <a:lnTo>
                    <a:pt x="63779" y="351290"/>
                  </a:lnTo>
                  <a:lnTo>
                    <a:pt x="29440" y="37056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585" name="Group 584"/>
          <p:cNvGrpSpPr/>
          <p:nvPr/>
        </p:nvGrpSpPr>
        <p:grpSpPr>
          <a:xfrm>
            <a:off x="5757469" y="16346902"/>
            <a:ext cx="1033412" cy="756399"/>
            <a:chOff x="5757469" y="16346902"/>
            <a:chExt cx="1033412" cy="756399"/>
          </a:xfrm>
        </p:grpSpPr>
        <p:sp>
          <p:nvSpPr>
            <p:cNvPr id="573" name="Freeform 572"/>
            <p:cNvSpPr/>
            <p:nvPr/>
          </p:nvSpPr>
          <p:spPr>
            <a:xfrm>
              <a:off x="5817417" y="16361040"/>
              <a:ext cx="141713" cy="274838"/>
            </a:xfrm>
            <a:custGeom>
              <a:avLst/>
              <a:gdLst/>
              <a:ahLst/>
              <a:cxnLst/>
              <a:rect l="0" t="0" r="0" b="0"/>
              <a:pathLst>
                <a:path w="141713" h="274838">
                  <a:moveTo>
                    <a:pt x="4842" y="31238"/>
                  </a:moveTo>
                  <a:lnTo>
                    <a:pt x="34150" y="1930"/>
                  </a:lnTo>
                  <a:lnTo>
                    <a:pt x="41928" y="0"/>
                  </a:lnTo>
                  <a:lnTo>
                    <a:pt x="59929" y="4095"/>
                  </a:lnTo>
                  <a:lnTo>
                    <a:pt x="67303" y="10804"/>
                  </a:lnTo>
                  <a:lnTo>
                    <a:pt x="78616" y="30734"/>
                  </a:lnTo>
                  <a:lnTo>
                    <a:pt x="91562" y="73852"/>
                  </a:lnTo>
                  <a:lnTo>
                    <a:pt x="91628" y="123673"/>
                  </a:lnTo>
                  <a:lnTo>
                    <a:pt x="84238" y="181068"/>
                  </a:lnTo>
                  <a:lnTo>
                    <a:pt x="63461" y="231350"/>
                  </a:lnTo>
                  <a:lnTo>
                    <a:pt x="40668" y="270295"/>
                  </a:lnTo>
                  <a:lnTo>
                    <a:pt x="32235" y="274837"/>
                  </a:lnTo>
                  <a:lnTo>
                    <a:pt x="23104" y="274355"/>
                  </a:lnTo>
                  <a:lnTo>
                    <a:pt x="13507" y="270526"/>
                  </a:lnTo>
                  <a:lnTo>
                    <a:pt x="7109" y="263292"/>
                  </a:lnTo>
                  <a:lnTo>
                    <a:pt x="0" y="242777"/>
                  </a:lnTo>
                  <a:lnTo>
                    <a:pt x="1588" y="210509"/>
                  </a:lnTo>
                  <a:lnTo>
                    <a:pt x="6182" y="202224"/>
                  </a:lnTo>
                  <a:lnTo>
                    <a:pt x="20645" y="189900"/>
                  </a:lnTo>
                  <a:lnTo>
                    <a:pt x="29416" y="187315"/>
                  </a:lnTo>
                  <a:lnTo>
                    <a:pt x="59696" y="189267"/>
                  </a:lnTo>
                  <a:lnTo>
                    <a:pt x="108138" y="197288"/>
                  </a:lnTo>
                  <a:lnTo>
                    <a:pt x="141712" y="19969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4" name="Freeform 573"/>
            <p:cNvSpPr/>
            <p:nvPr/>
          </p:nvSpPr>
          <p:spPr>
            <a:xfrm>
              <a:off x="5990715" y="16360692"/>
              <a:ext cx="73700" cy="31587"/>
            </a:xfrm>
            <a:custGeom>
              <a:avLst/>
              <a:gdLst/>
              <a:ahLst/>
              <a:cxnLst/>
              <a:rect l="0" t="0" r="0" b="0"/>
              <a:pathLst>
                <a:path w="73700" h="31587">
                  <a:moveTo>
                    <a:pt x="0" y="31586"/>
                  </a:moveTo>
                  <a:lnTo>
                    <a:pt x="57753" y="10254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5" name="Freeform 574"/>
            <p:cNvSpPr/>
            <p:nvPr/>
          </p:nvSpPr>
          <p:spPr>
            <a:xfrm>
              <a:off x="5977413" y="16413336"/>
              <a:ext cx="131576" cy="202091"/>
            </a:xfrm>
            <a:custGeom>
              <a:avLst/>
              <a:gdLst/>
              <a:ahLst/>
              <a:cxnLst/>
              <a:rect l="0" t="0" r="0" b="0"/>
              <a:pathLst>
                <a:path w="131576" h="202091">
                  <a:moveTo>
                    <a:pt x="13302" y="0"/>
                  </a:moveTo>
                  <a:lnTo>
                    <a:pt x="2123" y="11177"/>
                  </a:lnTo>
                  <a:lnTo>
                    <a:pt x="0" y="17980"/>
                  </a:lnTo>
                  <a:lnTo>
                    <a:pt x="761" y="34897"/>
                  </a:lnTo>
                  <a:lnTo>
                    <a:pt x="4941" y="41982"/>
                  </a:lnTo>
                  <a:lnTo>
                    <a:pt x="18945" y="52972"/>
                  </a:lnTo>
                  <a:lnTo>
                    <a:pt x="36867" y="55519"/>
                  </a:lnTo>
                  <a:lnTo>
                    <a:pt x="56530" y="55089"/>
                  </a:lnTo>
                  <a:lnTo>
                    <a:pt x="108205" y="67462"/>
                  </a:lnTo>
                  <a:lnTo>
                    <a:pt x="116345" y="74220"/>
                  </a:lnTo>
                  <a:lnTo>
                    <a:pt x="128509" y="94208"/>
                  </a:lnTo>
                  <a:lnTo>
                    <a:pt x="131575" y="121809"/>
                  </a:lnTo>
                  <a:lnTo>
                    <a:pt x="127869" y="151232"/>
                  </a:lnTo>
                  <a:lnTo>
                    <a:pt x="118423" y="176007"/>
                  </a:lnTo>
                  <a:lnTo>
                    <a:pt x="103306" y="192478"/>
                  </a:lnTo>
                  <a:lnTo>
                    <a:pt x="87229" y="201359"/>
                  </a:lnTo>
                  <a:lnTo>
                    <a:pt x="81304" y="202090"/>
                  </a:lnTo>
                  <a:lnTo>
                    <a:pt x="65944" y="2000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6" name="Freeform 575"/>
            <p:cNvSpPr/>
            <p:nvPr/>
          </p:nvSpPr>
          <p:spPr>
            <a:xfrm>
              <a:off x="6169699" y="16346902"/>
              <a:ext cx="168457" cy="260984"/>
            </a:xfrm>
            <a:custGeom>
              <a:avLst/>
              <a:gdLst/>
              <a:ahLst/>
              <a:cxnLst/>
              <a:rect l="0" t="0" r="0" b="0"/>
              <a:pathLst>
                <a:path w="168457" h="260984">
                  <a:moveTo>
                    <a:pt x="0" y="34848"/>
                  </a:moveTo>
                  <a:lnTo>
                    <a:pt x="5589" y="18080"/>
                  </a:lnTo>
                  <a:lnTo>
                    <a:pt x="17692" y="6729"/>
                  </a:lnTo>
                  <a:lnTo>
                    <a:pt x="25833" y="2064"/>
                  </a:lnTo>
                  <a:lnTo>
                    <a:pt x="44236" y="0"/>
                  </a:lnTo>
                  <a:lnTo>
                    <a:pt x="54057" y="1087"/>
                  </a:lnTo>
                  <a:lnTo>
                    <a:pt x="71209" y="11654"/>
                  </a:lnTo>
                  <a:lnTo>
                    <a:pt x="85461" y="29219"/>
                  </a:lnTo>
                  <a:lnTo>
                    <a:pt x="104142" y="81743"/>
                  </a:lnTo>
                  <a:lnTo>
                    <a:pt x="109457" y="111842"/>
                  </a:lnTo>
                  <a:lnTo>
                    <a:pt x="103336" y="166000"/>
                  </a:lnTo>
                  <a:lnTo>
                    <a:pt x="90862" y="221153"/>
                  </a:lnTo>
                  <a:lnTo>
                    <a:pt x="75015" y="254996"/>
                  </a:lnTo>
                  <a:lnTo>
                    <a:pt x="67558" y="259992"/>
                  </a:lnTo>
                  <a:lnTo>
                    <a:pt x="59077" y="260983"/>
                  </a:lnTo>
                  <a:lnTo>
                    <a:pt x="49913" y="259304"/>
                  </a:lnTo>
                  <a:lnTo>
                    <a:pt x="46143" y="254675"/>
                  </a:lnTo>
                  <a:lnTo>
                    <a:pt x="45970" y="248080"/>
                  </a:lnTo>
                  <a:lnTo>
                    <a:pt x="48194" y="240173"/>
                  </a:lnTo>
                  <a:lnTo>
                    <a:pt x="53187" y="233733"/>
                  </a:lnTo>
                  <a:lnTo>
                    <a:pt x="76980" y="219079"/>
                  </a:lnTo>
                  <a:lnTo>
                    <a:pt x="96215" y="211095"/>
                  </a:lnTo>
                  <a:lnTo>
                    <a:pt x="116461" y="209885"/>
                  </a:lnTo>
                  <a:lnTo>
                    <a:pt x="168456" y="22436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7" name="Freeform 576"/>
            <p:cNvSpPr/>
            <p:nvPr/>
          </p:nvSpPr>
          <p:spPr>
            <a:xfrm>
              <a:off x="5790673" y="16687076"/>
              <a:ext cx="379027" cy="31586"/>
            </a:xfrm>
            <a:custGeom>
              <a:avLst/>
              <a:gdLst/>
              <a:ahLst/>
              <a:cxnLst/>
              <a:rect l="0" t="0" r="0" b="0"/>
              <a:pathLst>
                <a:path w="379027" h="31586">
                  <a:moveTo>
                    <a:pt x="0" y="31585"/>
                  </a:moveTo>
                  <a:lnTo>
                    <a:pt x="52050" y="23252"/>
                  </a:lnTo>
                  <a:lnTo>
                    <a:pt x="108229" y="18589"/>
                  </a:lnTo>
                  <a:lnTo>
                    <a:pt x="163089" y="12915"/>
                  </a:lnTo>
                  <a:lnTo>
                    <a:pt x="218338" y="8115"/>
                  </a:lnTo>
                  <a:lnTo>
                    <a:pt x="277212" y="2404"/>
                  </a:lnTo>
                  <a:lnTo>
                    <a:pt x="327412" y="713"/>
                  </a:lnTo>
                  <a:lnTo>
                    <a:pt x="37902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8" name="Freeform 577"/>
            <p:cNvSpPr/>
            <p:nvPr/>
          </p:nvSpPr>
          <p:spPr>
            <a:xfrm>
              <a:off x="5757469" y="16860471"/>
              <a:ext cx="137069" cy="216160"/>
            </a:xfrm>
            <a:custGeom>
              <a:avLst/>
              <a:gdLst/>
              <a:ahLst/>
              <a:cxnLst/>
              <a:rect l="0" t="0" r="0" b="0"/>
              <a:pathLst>
                <a:path w="137069" h="216160">
                  <a:moveTo>
                    <a:pt x="85847" y="5589"/>
                  </a:moveTo>
                  <a:lnTo>
                    <a:pt x="69079" y="0"/>
                  </a:lnTo>
                  <a:lnTo>
                    <a:pt x="51488" y="3494"/>
                  </a:lnTo>
                  <a:lnTo>
                    <a:pt x="41884" y="7702"/>
                  </a:lnTo>
                  <a:lnTo>
                    <a:pt x="28093" y="21735"/>
                  </a:lnTo>
                  <a:lnTo>
                    <a:pt x="4119" y="64931"/>
                  </a:lnTo>
                  <a:lnTo>
                    <a:pt x="0" y="91235"/>
                  </a:lnTo>
                  <a:lnTo>
                    <a:pt x="540" y="104800"/>
                  </a:lnTo>
                  <a:lnTo>
                    <a:pt x="5579" y="113844"/>
                  </a:lnTo>
                  <a:lnTo>
                    <a:pt x="13617" y="119873"/>
                  </a:lnTo>
                  <a:lnTo>
                    <a:pt x="23656" y="123893"/>
                  </a:lnTo>
                  <a:lnTo>
                    <a:pt x="47288" y="125239"/>
                  </a:lnTo>
                  <a:lnTo>
                    <a:pt x="83780" y="125661"/>
                  </a:lnTo>
                  <a:lnTo>
                    <a:pt x="127553" y="136282"/>
                  </a:lnTo>
                  <a:lnTo>
                    <a:pt x="133538" y="141850"/>
                  </a:lnTo>
                  <a:lnTo>
                    <a:pt x="136358" y="149073"/>
                  </a:lnTo>
                  <a:lnTo>
                    <a:pt x="137068" y="157397"/>
                  </a:lnTo>
                  <a:lnTo>
                    <a:pt x="134032" y="165286"/>
                  </a:lnTo>
                  <a:lnTo>
                    <a:pt x="121300" y="180291"/>
                  </a:lnTo>
                  <a:lnTo>
                    <a:pt x="69228" y="204603"/>
                  </a:lnTo>
                  <a:lnTo>
                    <a:pt x="43733" y="21615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79" name="Freeform 578"/>
            <p:cNvSpPr/>
            <p:nvPr/>
          </p:nvSpPr>
          <p:spPr>
            <a:xfrm>
              <a:off x="5959129" y="16950289"/>
              <a:ext cx="31587" cy="147400"/>
            </a:xfrm>
            <a:custGeom>
              <a:avLst/>
              <a:gdLst/>
              <a:ahLst/>
              <a:cxnLst/>
              <a:rect l="0" t="0" r="0" b="0"/>
              <a:pathLst>
                <a:path w="31587" h="147400">
                  <a:moveTo>
                    <a:pt x="0" y="0"/>
                  </a:moveTo>
                  <a:lnTo>
                    <a:pt x="0" y="48930"/>
                  </a:lnTo>
                  <a:lnTo>
                    <a:pt x="5589" y="102471"/>
                  </a:lnTo>
                  <a:lnTo>
                    <a:pt x="31586" y="1473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0" name="Freeform 579"/>
            <p:cNvSpPr/>
            <p:nvPr/>
          </p:nvSpPr>
          <p:spPr>
            <a:xfrm>
              <a:off x="5938072" y="16802890"/>
              <a:ext cx="10530" cy="10529"/>
            </a:xfrm>
            <a:custGeom>
              <a:avLst/>
              <a:gdLst/>
              <a:ahLst/>
              <a:cxnLst/>
              <a:rect l="0" t="0" r="0" b="0"/>
              <a:pathLst>
                <a:path w="10530" h="10529">
                  <a:moveTo>
                    <a:pt x="10529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1" name="Freeform 580"/>
            <p:cNvSpPr/>
            <p:nvPr/>
          </p:nvSpPr>
          <p:spPr>
            <a:xfrm>
              <a:off x="6043357" y="16929231"/>
              <a:ext cx="105286" cy="168458"/>
            </a:xfrm>
            <a:custGeom>
              <a:avLst/>
              <a:gdLst/>
              <a:ahLst/>
              <a:cxnLst/>
              <a:rect l="0" t="0" r="0" b="0"/>
              <a:pathLst>
                <a:path w="105286" h="168458">
                  <a:moveTo>
                    <a:pt x="0" y="0"/>
                  </a:moveTo>
                  <a:lnTo>
                    <a:pt x="0" y="62479"/>
                  </a:lnTo>
                  <a:lnTo>
                    <a:pt x="5590" y="119187"/>
                  </a:lnTo>
                  <a:lnTo>
                    <a:pt x="7236" y="123911"/>
                  </a:lnTo>
                  <a:lnTo>
                    <a:pt x="8334" y="122382"/>
                  </a:lnTo>
                  <a:lnTo>
                    <a:pt x="11410" y="66680"/>
                  </a:lnTo>
                  <a:lnTo>
                    <a:pt x="15990" y="38604"/>
                  </a:lnTo>
                  <a:lnTo>
                    <a:pt x="21188" y="28076"/>
                  </a:lnTo>
                  <a:lnTo>
                    <a:pt x="36324" y="13258"/>
                  </a:lnTo>
                  <a:lnTo>
                    <a:pt x="44103" y="11179"/>
                  </a:lnTo>
                  <a:lnTo>
                    <a:pt x="51629" y="12131"/>
                  </a:lnTo>
                  <a:lnTo>
                    <a:pt x="58986" y="15106"/>
                  </a:lnTo>
                  <a:lnTo>
                    <a:pt x="70280" y="30891"/>
                  </a:lnTo>
                  <a:lnTo>
                    <a:pt x="90797" y="91373"/>
                  </a:lnTo>
                  <a:lnTo>
                    <a:pt x="102077" y="136201"/>
                  </a:lnTo>
                  <a:lnTo>
                    <a:pt x="105285" y="1684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2" name="Freeform 581"/>
            <p:cNvSpPr/>
            <p:nvPr/>
          </p:nvSpPr>
          <p:spPr>
            <a:xfrm>
              <a:off x="6266407" y="16792361"/>
              <a:ext cx="122716" cy="310940"/>
            </a:xfrm>
            <a:custGeom>
              <a:avLst/>
              <a:gdLst/>
              <a:ahLst/>
              <a:cxnLst/>
              <a:rect l="0" t="0" r="0" b="0"/>
              <a:pathLst>
                <a:path w="122716" h="310940">
                  <a:moveTo>
                    <a:pt x="19106" y="0"/>
                  </a:moveTo>
                  <a:lnTo>
                    <a:pt x="4635" y="43197"/>
                  </a:lnTo>
                  <a:lnTo>
                    <a:pt x="0" y="95857"/>
                  </a:lnTo>
                  <a:lnTo>
                    <a:pt x="1554" y="156759"/>
                  </a:lnTo>
                  <a:lnTo>
                    <a:pt x="9616" y="209053"/>
                  </a:lnTo>
                  <a:lnTo>
                    <a:pt x="17228" y="247330"/>
                  </a:lnTo>
                  <a:lnTo>
                    <a:pt x="34667" y="282032"/>
                  </a:lnTo>
                  <a:lnTo>
                    <a:pt x="47859" y="299263"/>
                  </a:lnTo>
                  <a:lnTo>
                    <a:pt x="67759" y="308480"/>
                  </a:lnTo>
                  <a:lnTo>
                    <a:pt x="79618" y="310939"/>
                  </a:lnTo>
                  <a:lnTo>
                    <a:pt x="88693" y="309068"/>
                  </a:lnTo>
                  <a:lnTo>
                    <a:pt x="95913" y="304311"/>
                  </a:lnTo>
                  <a:lnTo>
                    <a:pt x="107055" y="288497"/>
                  </a:lnTo>
                  <a:lnTo>
                    <a:pt x="118734" y="250947"/>
                  </a:lnTo>
                  <a:lnTo>
                    <a:pt x="122715" y="198747"/>
                  </a:lnTo>
                  <a:lnTo>
                    <a:pt x="120940" y="138000"/>
                  </a:lnTo>
                  <a:lnTo>
                    <a:pt x="112840" y="88853"/>
                  </a:lnTo>
                  <a:lnTo>
                    <a:pt x="99911" y="36075"/>
                  </a:lnTo>
                  <a:lnTo>
                    <a:pt x="94033" y="20541"/>
                  </a:lnTo>
                  <a:lnTo>
                    <a:pt x="85435" y="11354"/>
                  </a:lnTo>
                  <a:lnTo>
                    <a:pt x="75023" y="6399"/>
                  </a:lnTo>
                  <a:lnTo>
                    <a:pt x="63403" y="4266"/>
                  </a:lnTo>
                  <a:lnTo>
                    <a:pt x="54486" y="7523"/>
                  </a:lnTo>
                  <a:lnTo>
                    <a:pt x="47372" y="14374"/>
                  </a:lnTo>
                  <a:lnTo>
                    <a:pt x="41459" y="23621"/>
                  </a:lnTo>
                  <a:lnTo>
                    <a:pt x="33138" y="64580"/>
                  </a:lnTo>
                  <a:lnTo>
                    <a:pt x="36262" y="108173"/>
                  </a:lnTo>
                  <a:lnTo>
                    <a:pt x="44668" y="130356"/>
                  </a:lnTo>
                  <a:lnTo>
                    <a:pt x="50185" y="139546"/>
                  </a:lnTo>
                  <a:lnTo>
                    <a:pt x="68794" y="152877"/>
                  </a:lnTo>
                  <a:lnTo>
                    <a:pt x="87983" y="160362"/>
                  </a:lnTo>
                  <a:lnTo>
                    <a:pt x="93100" y="160720"/>
                  </a:lnTo>
                  <a:lnTo>
                    <a:pt x="103334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3" name="Freeform 582"/>
            <p:cNvSpPr/>
            <p:nvPr/>
          </p:nvSpPr>
          <p:spPr>
            <a:xfrm>
              <a:off x="6696124" y="16655490"/>
              <a:ext cx="94757" cy="21058"/>
            </a:xfrm>
            <a:custGeom>
              <a:avLst/>
              <a:gdLst/>
              <a:ahLst/>
              <a:cxnLst/>
              <a:rect l="0" t="0" r="0" b="0"/>
              <a:pathLst>
                <a:path w="94757" h="21058">
                  <a:moveTo>
                    <a:pt x="0" y="0"/>
                  </a:moveTo>
                  <a:lnTo>
                    <a:pt x="53875" y="16790"/>
                  </a:lnTo>
                  <a:lnTo>
                    <a:pt x="94756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4" name="Freeform 583"/>
            <p:cNvSpPr/>
            <p:nvPr/>
          </p:nvSpPr>
          <p:spPr>
            <a:xfrm>
              <a:off x="6738238" y="16771304"/>
              <a:ext cx="42115" cy="1"/>
            </a:xfrm>
            <a:custGeom>
              <a:avLst/>
              <a:gdLst/>
              <a:ahLst/>
              <a:cxnLst/>
              <a:rect l="0" t="0" r="0" b="0"/>
              <a:pathLst>
                <a:path w="42115" h="1">
                  <a:moveTo>
                    <a:pt x="0" y="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03" name="Group 602"/>
          <p:cNvGrpSpPr/>
          <p:nvPr/>
        </p:nvGrpSpPr>
        <p:grpSpPr>
          <a:xfrm>
            <a:off x="7212021" y="16192236"/>
            <a:ext cx="1011353" cy="894923"/>
            <a:chOff x="7212021" y="16192236"/>
            <a:chExt cx="1011353" cy="894923"/>
          </a:xfrm>
        </p:grpSpPr>
        <p:sp>
          <p:nvSpPr>
            <p:cNvPr id="586" name="Freeform 585"/>
            <p:cNvSpPr/>
            <p:nvPr/>
          </p:nvSpPr>
          <p:spPr>
            <a:xfrm>
              <a:off x="7212021" y="16251003"/>
              <a:ext cx="118115" cy="288675"/>
            </a:xfrm>
            <a:custGeom>
              <a:avLst/>
              <a:gdLst/>
              <a:ahLst/>
              <a:cxnLst/>
              <a:rect l="0" t="0" r="0" b="0"/>
              <a:pathLst>
                <a:path w="118115" h="288675">
                  <a:moveTo>
                    <a:pt x="0" y="67576"/>
                  </a:moveTo>
                  <a:lnTo>
                    <a:pt x="14572" y="24884"/>
                  </a:lnTo>
                  <a:lnTo>
                    <a:pt x="20243" y="14548"/>
                  </a:lnTo>
                  <a:lnTo>
                    <a:pt x="28703" y="7657"/>
                  </a:lnTo>
                  <a:lnTo>
                    <a:pt x="50581" y="0"/>
                  </a:lnTo>
                  <a:lnTo>
                    <a:pt x="59457" y="1468"/>
                  </a:lnTo>
                  <a:lnTo>
                    <a:pt x="66544" y="5958"/>
                  </a:lnTo>
                  <a:lnTo>
                    <a:pt x="72439" y="12458"/>
                  </a:lnTo>
                  <a:lnTo>
                    <a:pt x="75199" y="20303"/>
                  </a:lnTo>
                  <a:lnTo>
                    <a:pt x="75145" y="38376"/>
                  </a:lnTo>
                  <a:lnTo>
                    <a:pt x="62437" y="97279"/>
                  </a:lnTo>
                  <a:lnTo>
                    <a:pt x="59172" y="108435"/>
                  </a:lnTo>
                  <a:lnTo>
                    <a:pt x="59335" y="113533"/>
                  </a:lnTo>
                  <a:lnTo>
                    <a:pt x="61783" y="114590"/>
                  </a:lnTo>
                  <a:lnTo>
                    <a:pt x="65755" y="112957"/>
                  </a:lnTo>
                  <a:lnTo>
                    <a:pt x="93702" y="116247"/>
                  </a:lnTo>
                  <a:lnTo>
                    <a:pt x="102242" y="121079"/>
                  </a:lnTo>
                  <a:lnTo>
                    <a:pt x="114850" y="135809"/>
                  </a:lnTo>
                  <a:lnTo>
                    <a:pt x="118114" y="157173"/>
                  </a:lnTo>
                  <a:lnTo>
                    <a:pt x="114496" y="182266"/>
                  </a:lnTo>
                  <a:lnTo>
                    <a:pt x="86639" y="244794"/>
                  </a:lnTo>
                  <a:lnTo>
                    <a:pt x="60614" y="283646"/>
                  </a:lnTo>
                  <a:lnTo>
                    <a:pt x="55617" y="286491"/>
                  </a:lnTo>
                  <a:lnTo>
                    <a:pt x="42113" y="28867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7" name="Freeform 586"/>
            <p:cNvSpPr/>
            <p:nvPr/>
          </p:nvSpPr>
          <p:spPr>
            <a:xfrm>
              <a:off x="7401534" y="16265937"/>
              <a:ext cx="88450" cy="208154"/>
            </a:xfrm>
            <a:custGeom>
              <a:avLst/>
              <a:gdLst/>
              <a:ahLst/>
              <a:cxnLst/>
              <a:rect l="0" t="0" r="0" b="0"/>
              <a:pathLst>
                <a:path w="88450" h="208154">
                  <a:moveTo>
                    <a:pt x="0" y="42112"/>
                  </a:moveTo>
                  <a:lnTo>
                    <a:pt x="0" y="91044"/>
                  </a:lnTo>
                  <a:lnTo>
                    <a:pt x="3119" y="138889"/>
                  </a:lnTo>
                  <a:lnTo>
                    <a:pt x="14654" y="196279"/>
                  </a:lnTo>
                  <a:lnTo>
                    <a:pt x="20298" y="203381"/>
                  </a:lnTo>
                  <a:lnTo>
                    <a:pt x="27569" y="206947"/>
                  </a:lnTo>
                  <a:lnTo>
                    <a:pt x="35927" y="208153"/>
                  </a:lnTo>
                  <a:lnTo>
                    <a:pt x="43838" y="205449"/>
                  </a:lnTo>
                  <a:lnTo>
                    <a:pt x="58867" y="193087"/>
                  </a:lnTo>
                  <a:lnTo>
                    <a:pt x="74894" y="160806"/>
                  </a:lnTo>
                  <a:lnTo>
                    <a:pt x="88449" y="99571"/>
                  </a:lnTo>
                  <a:lnTo>
                    <a:pt x="82289" y="37388"/>
                  </a:lnTo>
                  <a:lnTo>
                    <a:pt x="76347" y="16617"/>
                  </a:lnTo>
                  <a:lnTo>
                    <a:pt x="6317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8" name="Freeform 587"/>
            <p:cNvSpPr/>
            <p:nvPr/>
          </p:nvSpPr>
          <p:spPr>
            <a:xfrm>
              <a:off x="7559461" y="16265937"/>
              <a:ext cx="73701" cy="145547"/>
            </a:xfrm>
            <a:custGeom>
              <a:avLst/>
              <a:gdLst/>
              <a:ahLst/>
              <a:cxnLst/>
              <a:rect l="0" t="0" r="0" b="0"/>
              <a:pathLst>
                <a:path w="73701" h="145547">
                  <a:moveTo>
                    <a:pt x="0" y="0"/>
                  </a:moveTo>
                  <a:lnTo>
                    <a:pt x="0" y="58615"/>
                  </a:lnTo>
                  <a:lnTo>
                    <a:pt x="1170" y="111619"/>
                  </a:lnTo>
                  <a:lnTo>
                    <a:pt x="5589" y="135007"/>
                  </a:lnTo>
                  <a:lnTo>
                    <a:pt x="11914" y="141477"/>
                  </a:lnTo>
                  <a:lnTo>
                    <a:pt x="20811" y="144621"/>
                  </a:lnTo>
                  <a:lnTo>
                    <a:pt x="31422" y="145546"/>
                  </a:lnTo>
                  <a:lnTo>
                    <a:pt x="40835" y="142655"/>
                  </a:lnTo>
                  <a:lnTo>
                    <a:pt x="57533" y="130082"/>
                  </a:lnTo>
                  <a:lnTo>
                    <a:pt x="66514" y="119034"/>
                  </a:lnTo>
                  <a:lnTo>
                    <a:pt x="73700" y="10528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89" name="Freeform 588"/>
            <p:cNvSpPr/>
            <p:nvPr/>
          </p:nvSpPr>
          <p:spPr>
            <a:xfrm>
              <a:off x="7614298" y="16244879"/>
              <a:ext cx="8335" cy="252685"/>
            </a:xfrm>
            <a:custGeom>
              <a:avLst/>
              <a:gdLst/>
              <a:ahLst/>
              <a:cxnLst/>
              <a:rect l="0" t="0" r="0" b="0"/>
              <a:pathLst>
                <a:path w="8335" h="252685">
                  <a:moveTo>
                    <a:pt x="8334" y="0"/>
                  </a:moveTo>
                  <a:lnTo>
                    <a:pt x="0" y="48931"/>
                  </a:lnTo>
                  <a:lnTo>
                    <a:pt x="1575" y="90537"/>
                  </a:lnTo>
                  <a:lnTo>
                    <a:pt x="6998" y="152803"/>
                  </a:lnTo>
                  <a:lnTo>
                    <a:pt x="8070" y="213544"/>
                  </a:lnTo>
                  <a:lnTo>
                    <a:pt x="8334" y="2526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0" name="Freeform 589"/>
            <p:cNvSpPr/>
            <p:nvPr/>
          </p:nvSpPr>
          <p:spPr>
            <a:xfrm>
              <a:off x="7738446" y="16487033"/>
              <a:ext cx="1" cy="31587"/>
            </a:xfrm>
            <a:custGeom>
              <a:avLst/>
              <a:gdLst/>
              <a:ahLst/>
              <a:cxnLst/>
              <a:rect l="0" t="0" r="0" b="0"/>
              <a:pathLst>
                <a:path w="1" h="31587">
                  <a:moveTo>
                    <a:pt x="0" y="0"/>
                  </a:moveTo>
                  <a:lnTo>
                    <a:pt x="0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1" name="Freeform 590"/>
            <p:cNvSpPr/>
            <p:nvPr/>
          </p:nvSpPr>
          <p:spPr>
            <a:xfrm>
              <a:off x="7746101" y="16234351"/>
              <a:ext cx="118688" cy="252683"/>
            </a:xfrm>
            <a:custGeom>
              <a:avLst/>
              <a:gdLst/>
              <a:ahLst/>
              <a:cxnLst/>
              <a:rect l="0" t="0" r="0" b="0"/>
              <a:pathLst>
                <a:path w="118688" h="252683">
                  <a:moveTo>
                    <a:pt x="66044" y="0"/>
                  </a:moveTo>
                  <a:lnTo>
                    <a:pt x="41998" y="17979"/>
                  </a:lnTo>
                  <a:lnTo>
                    <a:pt x="21745" y="45490"/>
                  </a:lnTo>
                  <a:lnTo>
                    <a:pt x="0" y="104112"/>
                  </a:lnTo>
                  <a:lnTo>
                    <a:pt x="2128" y="110352"/>
                  </a:lnTo>
                  <a:lnTo>
                    <a:pt x="8225" y="113342"/>
                  </a:lnTo>
                  <a:lnTo>
                    <a:pt x="16970" y="114165"/>
                  </a:lnTo>
                  <a:lnTo>
                    <a:pt x="36044" y="108842"/>
                  </a:lnTo>
                  <a:lnTo>
                    <a:pt x="63395" y="92691"/>
                  </a:lnTo>
                  <a:lnTo>
                    <a:pt x="86317" y="69966"/>
                  </a:lnTo>
                  <a:lnTo>
                    <a:pt x="93597" y="60682"/>
                  </a:lnTo>
                  <a:lnTo>
                    <a:pt x="98451" y="61511"/>
                  </a:lnTo>
                  <a:lnTo>
                    <a:pt x="101686" y="69083"/>
                  </a:lnTo>
                  <a:lnTo>
                    <a:pt x="106880" y="126079"/>
                  </a:lnTo>
                  <a:lnTo>
                    <a:pt x="115141" y="185259"/>
                  </a:lnTo>
                  <a:lnTo>
                    <a:pt x="117986" y="232648"/>
                  </a:lnTo>
                  <a:lnTo>
                    <a:pt x="118687" y="25268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2" name="Freeform 591"/>
            <p:cNvSpPr/>
            <p:nvPr/>
          </p:nvSpPr>
          <p:spPr>
            <a:xfrm>
              <a:off x="7939137" y="16299839"/>
              <a:ext cx="90241" cy="184743"/>
            </a:xfrm>
            <a:custGeom>
              <a:avLst/>
              <a:gdLst/>
              <a:ahLst/>
              <a:cxnLst/>
              <a:rect l="0" t="0" r="0" b="0"/>
              <a:pathLst>
                <a:path w="90241" h="184743">
                  <a:moveTo>
                    <a:pt x="9878" y="8210"/>
                  </a:moveTo>
                  <a:lnTo>
                    <a:pt x="1545" y="65475"/>
                  </a:lnTo>
                  <a:lnTo>
                    <a:pt x="0" y="114866"/>
                  </a:lnTo>
                  <a:lnTo>
                    <a:pt x="1979" y="146859"/>
                  </a:lnTo>
                  <a:lnTo>
                    <a:pt x="10657" y="172778"/>
                  </a:lnTo>
                  <a:lnTo>
                    <a:pt x="17416" y="179924"/>
                  </a:lnTo>
                  <a:lnTo>
                    <a:pt x="25432" y="183516"/>
                  </a:lnTo>
                  <a:lnTo>
                    <a:pt x="34285" y="184742"/>
                  </a:lnTo>
                  <a:lnTo>
                    <a:pt x="42527" y="182051"/>
                  </a:lnTo>
                  <a:lnTo>
                    <a:pt x="57924" y="169701"/>
                  </a:lnTo>
                  <a:lnTo>
                    <a:pt x="74157" y="137429"/>
                  </a:lnTo>
                  <a:lnTo>
                    <a:pt x="88952" y="83432"/>
                  </a:lnTo>
                  <a:lnTo>
                    <a:pt x="90240" y="36997"/>
                  </a:lnTo>
                  <a:lnTo>
                    <a:pt x="82249" y="11647"/>
                  </a:lnTo>
                  <a:lnTo>
                    <a:pt x="74504" y="4652"/>
                  </a:lnTo>
                  <a:lnTo>
                    <a:pt x="64660" y="1159"/>
                  </a:lnTo>
                  <a:lnTo>
                    <a:pt x="53419" y="0"/>
                  </a:lnTo>
                  <a:lnTo>
                    <a:pt x="44754" y="1567"/>
                  </a:lnTo>
                  <a:lnTo>
                    <a:pt x="20407" y="187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3" name="Freeform 592"/>
            <p:cNvSpPr/>
            <p:nvPr/>
          </p:nvSpPr>
          <p:spPr>
            <a:xfrm>
              <a:off x="8088731" y="16192236"/>
              <a:ext cx="134643" cy="305328"/>
            </a:xfrm>
            <a:custGeom>
              <a:avLst/>
              <a:gdLst/>
              <a:ahLst/>
              <a:cxnLst/>
              <a:rect l="0" t="0" r="0" b="0"/>
              <a:pathLst>
                <a:path w="134643" h="305328">
                  <a:moveTo>
                    <a:pt x="18212" y="0"/>
                  </a:moveTo>
                  <a:lnTo>
                    <a:pt x="6759" y="46837"/>
                  </a:lnTo>
                  <a:lnTo>
                    <a:pt x="0" y="100445"/>
                  </a:lnTo>
                  <a:lnTo>
                    <a:pt x="3306" y="160482"/>
                  </a:lnTo>
                  <a:lnTo>
                    <a:pt x="11976" y="214447"/>
                  </a:lnTo>
                  <a:lnTo>
                    <a:pt x="26555" y="269177"/>
                  </a:lnTo>
                  <a:lnTo>
                    <a:pt x="37907" y="287700"/>
                  </a:lnTo>
                  <a:lnTo>
                    <a:pt x="47720" y="292405"/>
                  </a:lnTo>
                  <a:lnTo>
                    <a:pt x="74221" y="294514"/>
                  </a:lnTo>
                  <a:lnTo>
                    <a:pt x="85966" y="291098"/>
                  </a:lnTo>
                  <a:lnTo>
                    <a:pt x="105257" y="277947"/>
                  </a:lnTo>
                  <a:lnTo>
                    <a:pt x="129271" y="250811"/>
                  </a:lnTo>
                  <a:lnTo>
                    <a:pt x="134642" y="227676"/>
                  </a:lnTo>
                  <a:lnTo>
                    <a:pt x="134436" y="214954"/>
                  </a:lnTo>
                  <a:lnTo>
                    <a:pt x="129620" y="206474"/>
                  </a:lnTo>
                  <a:lnTo>
                    <a:pt x="121729" y="200820"/>
                  </a:lnTo>
                  <a:lnTo>
                    <a:pt x="111790" y="197051"/>
                  </a:lnTo>
                  <a:lnTo>
                    <a:pt x="102824" y="199219"/>
                  </a:lnTo>
                  <a:lnTo>
                    <a:pt x="86623" y="214103"/>
                  </a:lnTo>
                  <a:lnTo>
                    <a:pt x="59497" y="266683"/>
                  </a:lnTo>
                  <a:lnTo>
                    <a:pt x="49797" y="3053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4" name="Freeform 593"/>
            <p:cNvSpPr/>
            <p:nvPr/>
          </p:nvSpPr>
          <p:spPr>
            <a:xfrm>
              <a:off x="7264663" y="16592377"/>
              <a:ext cx="894923" cy="42058"/>
            </a:xfrm>
            <a:custGeom>
              <a:avLst/>
              <a:gdLst/>
              <a:ahLst/>
              <a:cxnLst/>
              <a:rect l="0" t="0" r="0" b="0"/>
              <a:pathLst>
                <a:path w="894923" h="42058">
                  <a:moveTo>
                    <a:pt x="0" y="42057"/>
                  </a:moveTo>
                  <a:lnTo>
                    <a:pt x="37478" y="33724"/>
                  </a:lnTo>
                  <a:lnTo>
                    <a:pt x="96486" y="24580"/>
                  </a:lnTo>
                  <a:lnTo>
                    <a:pt x="156536" y="21706"/>
                  </a:lnTo>
                  <a:lnTo>
                    <a:pt x="208987" y="21208"/>
                  </a:lnTo>
                  <a:lnTo>
                    <a:pt x="267033" y="17940"/>
                  </a:lnTo>
                  <a:lnTo>
                    <a:pt x="328568" y="11945"/>
                  </a:lnTo>
                  <a:lnTo>
                    <a:pt x="386952" y="10763"/>
                  </a:lnTo>
                  <a:lnTo>
                    <a:pt x="435317" y="10556"/>
                  </a:lnTo>
                  <a:lnTo>
                    <a:pt x="494174" y="10487"/>
                  </a:lnTo>
                  <a:lnTo>
                    <a:pt x="550859" y="4885"/>
                  </a:lnTo>
                  <a:lnTo>
                    <a:pt x="607117" y="920"/>
                  </a:lnTo>
                  <a:lnTo>
                    <a:pt x="663290" y="137"/>
                  </a:lnTo>
                  <a:lnTo>
                    <a:pt x="714766" y="0"/>
                  </a:lnTo>
                  <a:lnTo>
                    <a:pt x="769403" y="3081"/>
                  </a:lnTo>
                  <a:lnTo>
                    <a:pt x="830483" y="9011"/>
                  </a:lnTo>
                  <a:lnTo>
                    <a:pt x="884010" y="18612"/>
                  </a:lnTo>
                  <a:lnTo>
                    <a:pt x="894922" y="2099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5" name="Freeform 594"/>
            <p:cNvSpPr/>
            <p:nvPr/>
          </p:nvSpPr>
          <p:spPr>
            <a:xfrm>
              <a:off x="7242502" y="16760775"/>
              <a:ext cx="119179" cy="271208"/>
            </a:xfrm>
            <a:custGeom>
              <a:avLst/>
              <a:gdLst/>
              <a:ahLst/>
              <a:cxnLst/>
              <a:rect l="0" t="0" r="0" b="0"/>
              <a:pathLst>
                <a:path w="119179" h="271208">
                  <a:moveTo>
                    <a:pt x="95860" y="0"/>
                  </a:moveTo>
                  <a:lnTo>
                    <a:pt x="73504" y="0"/>
                  </a:lnTo>
                  <a:lnTo>
                    <a:pt x="56288" y="6240"/>
                  </a:lnTo>
                  <a:lnTo>
                    <a:pt x="40838" y="17982"/>
                  </a:lnTo>
                  <a:lnTo>
                    <a:pt x="4762" y="64153"/>
                  </a:lnTo>
                  <a:lnTo>
                    <a:pt x="0" y="84664"/>
                  </a:lnTo>
                  <a:lnTo>
                    <a:pt x="369" y="95047"/>
                  </a:lnTo>
                  <a:lnTo>
                    <a:pt x="5293" y="101969"/>
                  </a:lnTo>
                  <a:lnTo>
                    <a:pt x="13255" y="106584"/>
                  </a:lnTo>
                  <a:lnTo>
                    <a:pt x="71724" y="123005"/>
                  </a:lnTo>
                  <a:lnTo>
                    <a:pt x="94492" y="129928"/>
                  </a:lnTo>
                  <a:lnTo>
                    <a:pt x="103137" y="135751"/>
                  </a:lnTo>
                  <a:lnTo>
                    <a:pt x="115862" y="151581"/>
                  </a:lnTo>
                  <a:lnTo>
                    <a:pt x="119178" y="170315"/>
                  </a:lnTo>
                  <a:lnTo>
                    <a:pt x="111775" y="210937"/>
                  </a:lnTo>
                  <a:lnTo>
                    <a:pt x="90641" y="251588"/>
                  </a:lnTo>
                  <a:lnTo>
                    <a:pt x="77553" y="268185"/>
                  </a:lnTo>
                  <a:lnTo>
                    <a:pt x="70788" y="271207"/>
                  </a:lnTo>
                  <a:lnTo>
                    <a:pt x="63938" y="270883"/>
                  </a:lnTo>
                  <a:lnTo>
                    <a:pt x="43218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6" name="Freeform 595"/>
            <p:cNvSpPr/>
            <p:nvPr/>
          </p:nvSpPr>
          <p:spPr>
            <a:xfrm>
              <a:off x="7433119" y="16876588"/>
              <a:ext cx="42115" cy="200043"/>
            </a:xfrm>
            <a:custGeom>
              <a:avLst/>
              <a:gdLst/>
              <a:ahLst/>
              <a:cxnLst/>
              <a:rect l="0" t="0" r="0" b="0"/>
              <a:pathLst>
                <a:path w="42115" h="200043">
                  <a:moveTo>
                    <a:pt x="0" y="0"/>
                  </a:moveTo>
                  <a:lnTo>
                    <a:pt x="0" y="58617"/>
                  </a:lnTo>
                  <a:lnTo>
                    <a:pt x="8405" y="120028"/>
                  </a:lnTo>
                  <a:lnTo>
                    <a:pt x="19128" y="161776"/>
                  </a:lnTo>
                  <a:lnTo>
                    <a:pt x="42114" y="2000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7" name="Freeform 596"/>
            <p:cNvSpPr/>
            <p:nvPr/>
          </p:nvSpPr>
          <p:spPr>
            <a:xfrm>
              <a:off x="7422591" y="16739719"/>
              <a:ext cx="10529" cy="21057"/>
            </a:xfrm>
            <a:custGeom>
              <a:avLst/>
              <a:gdLst/>
              <a:ahLst/>
              <a:cxnLst/>
              <a:rect l="0" t="0" r="0" b="0"/>
              <a:pathLst>
                <a:path w="10529" h="21057">
                  <a:moveTo>
                    <a:pt x="0" y="0"/>
                  </a:moveTo>
                  <a:lnTo>
                    <a:pt x="10528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8" name="Freeform 597"/>
            <p:cNvSpPr/>
            <p:nvPr/>
          </p:nvSpPr>
          <p:spPr>
            <a:xfrm>
              <a:off x="7517780" y="16933815"/>
              <a:ext cx="104853" cy="142816"/>
            </a:xfrm>
            <a:custGeom>
              <a:avLst/>
              <a:gdLst/>
              <a:ahLst/>
              <a:cxnLst/>
              <a:rect l="0" t="0" r="0" b="0"/>
              <a:pathLst>
                <a:path w="104853" h="142816">
                  <a:moveTo>
                    <a:pt x="10096" y="27002"/>
                  </a:moveTo>
                  <a:lnTo>
                    <a:pt x="2860" y="54557"/>
                  </a:lnTo>
                  <a:lnTo>
                    <a:pt x="217" y="110781"/>
                  </a:lnTo>
                  <a:lnTo>
                    <a:pt x="0" y="124968"/>
                  </a:lnTo>
                  <a:lnTo>
                    <a:pt x="2195" y="130917"/>
                  </a:lnTo>
                  <a:lnTo>
                    <a:pt x="5999" y="131372"/>
                  </a:lnTo>
                  <a:lnTo>
                    <a:pt x="10874" y="128168"/>
                  </a:lnTo>
                  <a:lnTo>
                    <a:pt x="16291" y="105890"/>
                  </a:lnTo>
                  <a:lnTo>
                    <a:pt x="22459" y="57005"/>
                  </a:lnTo>
                  <a:lnTo>
                    <a:pt x="29629" y="26300"/>
                  </a:lnTo>
                  <a:lnTo>
                    <a:pt x="40613" y="4853"/>
                  </a:lnTo>
                  <a:lnTo>
                    <a:pt x="46818" y="537"/>
                  </a:lnTo>
                  <a:lnTo>
                    <a:pt x="53295" y="0"/>
                  </a:lnTo>
                  <a:lnTo>
                    <a:pt x="59952" y="1982"/>
                  </a:lnTo>
                  <a:lnTo>
                    <a:pt x="65560" y="6812"/>
                  </a:lnTo>
                  <a:lnTo>
                    <a:pt x="74910" y="21539"/>
                  </a:lnTo>
                  <a:lnTo>
                    <a:pt x="94077" y="84355"/>
                  </a:lnTo>
                  <a:lnTo>
                    <a:pt x="104852" y="14281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99" name="Freeform 598"/>
            <p:cNvSpPr/>
            <p:nvPr/>
          </p:nvSpPr>
          <p:spPr>
            <a:xfrm>
              <a:off x="7727917" y="16792361"/>
              <a:ext cx="63172" cy="16121"/>
            </a:xfrm>
            <a:custGeom>
              <a:avLst/>
              <a:gdLst/>
              <a:ahLst/>
              <a:cxnLst/>
              <a:rect l="0" t="0" r="0" b="0"/>
              <a:pathLst>
                <a:path w="63172" h="16121">
                  <a:moveTo>
                    <a:pt x="0" y="10529"/>
                  </a:moveTo>
                  <a:lnTo>
                    <a:pt x="16768" y="16120"/>
                  </a:lnTo>
                  <a:lnTo>
                    <a:pt x="34359" y="12622"/>
                  </a:ln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0" name="Freeform 599"/>
            <p:cNvSpPr/>
            <p:nvPr/>
          </p:nvSpPr>
          <p:spPr>
            <a:xfrm>
              <a:off x="7693387" y="16823946"/>
              <a:ext cx="142864" cy="240473"/>
            </a:xfrm>
            <a:custGeom>
              <a:avLst/>
              <a:gdLst/>
              <a:ahLst/>
              <a:cxnLst/>
              <a:rect l="0" t="0" r="0" b="0"/>
              <a:pathLst>
                <a:path w="142864" h="240473">
                  <a:moveTo>
                    <a:pt x="24001" y="0"/>
                  </a:moveTo>
                  <a:lnTo>
                    <a:pt x="8360" y="17981"/>
                  </a:lnTo>
                  <a:lnTo>
                    <a:pt x="282" y="34897"/>
                  </a:lnTo>
                  <a:lnTo>
                    <a:pt x="0" y="43153"/>
                  </a:lnTo>
                  <a:lnTo>
                    <a:pt x="5925" y="58564"/>
                  </a:lnTo>
                  <a:lnTo>
                    <a:pt x="11951" y="62440"/>
                  </a:lnTo>
                  <a:lnTo>
                    <a:pt x="74142" y="64432"/>
                  </a:lnTo>
                  <a:lnTo>
                    <a:pt x="106319" y="72773"/>
                  </a:lnTo>
                  <a:lnTo>
                    <a:pt x="123368" y="83428"/>
                  </a:lnTo>
                  <a:lnTo>
                    <a:pt x="135625" y="99081"/>
                  </a:lnTo>
                  <a:lnTo>
                    <a:pt x="140530" y="108167"/>
                  </a:lnTo>
                  <a:lnTo>
                    <a:pt x="142863" y="127623"/>
                  </a:lnTo>
                  <a:lnTo>
                    <a:pt x="130641" y="187559"/>
                  </a:lnTo>
                  <a:lnTo>
                    <a:pt x="119750" y="214772"/>
                  </a:lnTo>
                  <a:lnTo>
                    <a:pt x="103991" y="233104"/>
                  </a:lnTo>
                  <a:lnTo>
                    <a:pt x="94875" y="239631"/>
                  </a:lnTo>
                  <a:lnTo>
                    <a:pt x="86459" y="240472"/>
                  </a:lnTo>
                  <a:lnTo>
                    <a:pt x="78507" y="237524"/>
                  </a:lnTo>
                  <a:lnTo>
                    <a:pt x="55587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1" name="Freeform 600"/>
            <p:cNvSpPr/>
            <p:nvPr/>
          </p:nvSpPr>
          <p:spPr>
            <a:xfrm>
              <a:off x="7891283" y="16739719"/>
              <a:ext cx="137851" cy="347440"/>
            </a:xfrm>
            <a:custGeom>
              <a:avLst/>
              <a:gdLst/>
              <a:ahLst/>
              <a:cxnLst/>
              <a:rect l="0" t="0" r="0" b="0"/>
              <a:pathLst>
                <a:path w="137851" h="347440">
                  <a:moveTo>
                    <a:pt x="15618" y="0"/>
                  </a:moveTo>
                  <a:lnTo>
                    <a:pt x="4166" y="48930"/>
                  </a:lnTo>
                  <a:lnTo>
                    <a:pt x="0" y="81409"/>
                  </a:lnTo>
                  <a:lnTo>
                    <a:pt x="3062" y="136815"/>
                  </a:lnTo>
                  <a:lnTo>
                    <a:pt x="5659" y="185077"/>
                  </a:lnTo>
                  <a:lnTo>
                    <a:pt x="14487" y="234731"/>
                  </a:lnTo>
                  <a:lnTo>
                    <a:pt x="31400" y="277260"/>
                  </a:lnTo>
                  <a:lnTo>
                    <a:pt x="44469" y="297141"/>
                  </a:lnTo>
                  <a:lnTo>
                    <a:pt x="53570" y="302209"/>
                  </a:lnTo>
                  <a:lnTo>
                    <a:pt x="76159" y="304721"/>
                  </a:lnTo>
                  <a:lnTo>
                    <a:pt x="95558" y="298817"/>
                  </a:lnTo>
                  <a:lnTo>
                    <a:pt x="127075" y="275964"/>
                  </a:lnTo>
                  <a:lnTo>
                    <a:pt x="135345" y="256401"/>
                  </a:lnTo>
                  <a:lnTo>
                    <a:pt x="137850" y="233279"/>
                  </a:lnTo>
                  <a:lnTo>
                    <a:pt x="135065" y="211305"/>
                  </a:lnTo>
                  <a:lnTo>
                    <a:pt x="130345" y="202871"/>
                  </a:lnTo>
                  <a:lnTo>
                    <a:pt x="115741" y="190380"/>
                  </a:lnTo>
                  <a:lnTo>
                    <a:pt x="106933" y="191261"/>
                  </a:lnTo>
                  <a:lnTo>
                    <a:pt x="87788" y="204718"/>
                  </a:lnTo>
                  <a:lnTo>
                    <a:pt x="62868" y="244191"/>
                  </a:lnTo>
                  <a:lnTo>
                    <a:pt x="43062" y="306421"/>
                  </a:lnTo>
                  <a:lnTo>
                    <a:pt x="36675" y="34743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2" name="Freeform 601"/>
            <p:cNvSpPr/>
            <p:nvPr/>
          </p:nvSpPr>
          <p:spPr>
            <a:xfrm>
              <a:off x="8006597" y="16750247"/>
              <a:ext cx="77039" cy="64274"/>
            </a:xfrm>
            <a:custGeom>
              <a:avLst/>
              <a:gdLst/>
              <a:ahLst/>
              <a:cxnLst/>
              <a:rect l="0" t="0" r="0" b="0"/>
              <a:pathLst>
                <a:path w="77039" h="64274">
                  <a:moveTo>
                    <a:pt x="5589" y="0"/>
                  </a:moveTo>
                  <a:lnTo>
                    <a:pt x="0" y="16768"/>
                  </a:lnTo>
                  <a:lnTo>
                    <a:pt x="376" y="34359"/>
                  </a:lnTo>
                  <a:lnTo>
                    <a:pt x="2114" y="43963"/>
                  </a:lnTo>
                  <a:lnTo>
                    <a:pt x="6782" y="51536"/>
                  </a:lnTo>
                  <a:lnTo>
                    <a:pt x="21327" y="63069"/>
                  </a:lnTo>
                  <a:lnTo>
                    <a:pt x="30120" y="64273"/>
                  </a:lnTo>
                  <a:lnTo>
                    <a:pt x="49247" y="59371"/>
                  </a:lnTo>
                  <a:lnTo>
                    <a:pt x="66327" y="46276"/>
                  </a:lnTo>
                  <a:lnTo>
                    <a:pt x="74157" y="37869"/>
                  </a:lnTo>
                  <a:lnTo>
                    <a:pt x="77038" y="28756"/>
                  </a:lnTo>
                  <a:lnTo>
                    <a:pt x="73999" y="9271"/>
                  </a:lnTo>
                  <a:lnTo>
                    <a:pt x="67573" y="3841"/>
                  </a:lnTo>
                  <a:lnTo>
                    <a:pt x="47956" y="927"/>
                  </a:lnTo>
                  <a:lnTo>
                    <a:pt x="1611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32" name="Group 631"/>
          <p:cNvGrpSpPr/>
          <p:nvPr/>
        </p:nvGrpSpPr>
        <p:grpSpPr>
          <a:xfrm>
            <a:off x="5728711" y="17662542"/>
            <a:ext cx="2638276" cy="905451"/>
            <a:chOff x="5728711" y="17662542"/>
            <a:chExt cx="2638276" cy="905451"/>
          </a:xfrm>
        </p:grpSpPr>
        <p:sp>
          <p:nvSpPr>
            <p:cNvPr id="604" name="Freeform 603"/>
            <p:cNvSpPr/>
            <p:nvPr/>
          </p:nvSpPr>
          <p:spPr>
            <a:xfrm>
              <a:off x="5728711" y="17798588"/>
              <a:ext cx="108356" cy="234405"/>
            </a:xfrm>
            <a:custGeom>
              <a:avLst/>
              <a:gdLst/>
              <a:ahLst/>
              <a:cxnLst/>
              <a:rect l="0" t="0" r="0" b="0"/>
              <a:pathLst>
                <a:path w="108356" h="234405">
                  <a:moveTo>
                    <a:pt x="93548" y="21880"/>
                  </a:moveTo>
                  <a:lnTo>
                    <a:pt x="87959" y="5112"/>
                  </a:lnTo>
                  <a:lnTo>
                    <a:pt x="82803" y="1344"/>
                  </a:lnTo>
                  <a:lnTo>
                    <a:pt x="75856" y="0"/>
                  </a:lnTo>
                  <a:lnTo>
                    <a:pt x="67715" y="274"/>
                  </a:lnTo>
                  <a:lnTo>
                    <a:pt x="52431" y="6818"/>
                  </a:lnTo>
                  <a:lnTo>
                    <a:pt x="37839" y="18696"/>
                  </a:lnTo>
                  <a:lnTo>
                    <a:pt x="2359" y="59373"/>
                  </a:lnTo>
                  <a:lnTo>
                    <a:pt x="0" y="66763"/>
                  </a:lnTo>
                  <a:lnTo>
                    <a:pt x="767" y="74029"/>
                  </a:lnTo>
                  <a:lnTo>
                    <a:pt x="3618" y="81213"/>
                  </a:lnTo>
                  <a:lnTo>
                    <a:pt x="19264" y="92313"/>
                  </a:lnTo>
                  <a:lnTo>
                    <a:pt x="72414" y="121102"/>
                  </a:lnTo>
                  <a:lnTo>
                    <a:pt x="93514" y="134610"/>
                  </a:lnTo>
                  <a:lnTo>
                    <a:pt x="100544" y="143826"/>
                  </a:lnTo>
                  <a:lnTo>
                    <a:pt x="108355" y="166547"/>
                  </a:lnTo>
                  <a:lnTo>
                    <a:pt x="106929" y="176817"/>
                  </a:lnTo>
                  <a:lnTo>
                    <a:pt x="95986" y="194467"/>
                  </a:lnTo>
                  <a:lnTo>
                    <a:pt x="75683" y="217557"/>
                  </a:lnTo>
                  <a:lnTo>
                    <a:pt x="49260" y="233626"/>
                  </a:lnTo>
                  <a:lnTo>
                    <a:pt x="40626" y="234404"/>
                  </a:lnTo>
                  <a:lnTo>
                    <a:pt x="9320" y="22192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5" name="Freeform 604"/>
            <p:cNvSpPr/>
            <p:nvPr/>
          </p:nvSpPr>
          <p:spPr>
            <a:xfrm>
              <a:off x="5877097" y="17894168"/>
              <a:ext cx="60976" cy="157929"/>
            </a:xfrm>
            <a:custGeom>
              <a:avLst/>
              <a:gdLst/>
              <a:ahLst/>
              <a:cxnLst/>
              <a:rect l="0" t="0" r="0" b="0"/>
              <a:pathLst>
                <a:path w="60976" h="157929">
                  <a:moveTo>
                    <a:pt x="8333" y="0"/>
                  </a:moveTo>
                  <a:lnTo>
                    <a:pt x="0" y="48930"/>
                  </a:lnTo>
                  <a:lnTo>
                    <a:pt x="1574" y="90538"/>
                  </a:lnTo>
                  <a:lnTo>
                    <a:pt x="7668" y="113939"/>
                  </a:lnTo>
                  <a:lnTo>
                    <a:pt x="18176" y="136038"/>
                  </a:lnTo>
                  <a:lnTo>
                    <a:pt x="25424" y="143334"/>
                  </a:lnTo>
                  <a:lnTo>
                    <a:pt x="60975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6" name="Freeform 605"/>
            <p:cNvSpPr/>
            <p:nvPr/>
          </p:nvSpPr>
          <p:spPr>
            <a:xfrm>
              <a:off x="5906487" y="17715183"/>
              <a:ext cx="10529" cy="10529"/>
            </a:xfrm>
            <a:custGeom>
              <a:avLst/>
              <a:gdLst/>
              <a:ahLst/>
              <a:cxnLst/>
              <a:rect l="0" t="0" r="0" b="0"/>
              <a:pathLst>
                <a:path w="10529" h="10529">
                  <a:moveTo>
                    <a:pt x="10528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7" name="Freeform 606"/>
            <p:cNvSpPr/>
            <p:nvPr/>
          </p:nvSpPr>
          <p:spPr>
            <a:xfrm>
              <a:off x="5969658" y="17876108"/>
              <a:ext cx="105286" cy="186517"/>
            </a:xfrm>
            <a:custGeom>
              <a:avLst/>
              <a:gdLst/>
              <a:ahLst/>
              <a:cxnLst/>
              <a:rect l="0" t="0" r="0" b="0"/>
              <a:pathLst>
                <a:path w="105286" h="186517">
                  <a:moveTo>
                    <a:pt x="0" y="49645"/>
                  </a:moveTo>
                  <a:lnTo>
                    <a:pt x="0" y="108264"/>
                  </a:lnTo>
                  <a:lnTo>
                    <a:pt x="5589" y="143052"/>
                  </a:lnTo>
                  <a:lnTo>
                    <a:pt x="7236" y="144672"/>
                  </a:lnTo>
                  <a:lnTo>
                    <a:pt x="10095" y="90221"/>
                  </a:lnTo>
                  <a:lnTo>
                    <a:pt x="18848" y="39722"/>
                  </a:lnTo>
                  <a:lnTo>
                    <a:pt x="25145" y="13260"/>
                  </a:lnTo>
                  <a:lnTo>
                    <a:pt x="30801" y="5501"/>
                  </a:lnTo>
                  <a:lnTo>
                    <a:pt x="38082" y="1499"/>
                  </a:lnTo>
                  <a:lnTo>
                    <a:pt x="46445" y="0"/>
                  </a:lnTo>
                  <a:lnTo>
                    <a:pt x="53190" y="6020"/>
                  </a:lnTo>
                  <a:lnTo>
                    <a:pt x="76357" y="68424"/>
                  </a:lnTo>
                  <a:lnTo>
                    <a:pt x="89908" y="128008"/>
                  </a:lnTo>
                  <a:lnTo>
                    <a:pt x="94490" y="167100"/>
                  </a:lnTo>
                  <a:lnTo>
                    <a:pt x="105285" y="18651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8" name="Freeform 607"/>
            <p:cNvSpPr/>
            <p:nvPr/>
          </p:nvSpPr>
          <p:spPr>
            <a:xfrm>
              <a:off x="6161616" y="17746994"/>
              <a:ext cx="147417" cy="296285"/>
            </a:xfrm>
            <a:custGeom>
              <a:avLst/>
              <a:gdLst/>
              <a:ahLst/>
              <a:cxnLst/>
              <a:rect l="0" t="0" r="0" b="0"/>
              <a:pathLst>
                <a:path w="147417" h="296285">
                  <a:moveTo>
                    <a:pt x="29140" y="20833"/>
                  </a:moveTo>
                  <a:lnTo>
                    <a:pt x="14486" y="73860"/>
                  </a:lnTo>
                  <a:lnTo>
                    <a:pt x="8178" y="124070"/>
                  </a:lnTo>
                  <a:lnTo>
                    <a:pt x="0" y="179049"/>
                  </a:lnTo>
                  <a:lnTo>
                    <a:pt x="1399" y="217839"/>
                  </a:lnTo>
                  <a:lnTo>
                    <a:pt x="17941" y="267977"/>
                  </a:lnTo>
                  <a:lnTo>
                    <a:pt x="33522" y="285872"/>
                  </a:lnTo>
                  <a:lnTo>
                    <a:pt x="42590" y="292283"/>
                  </a:lnTo>
                  <a:lnTo>
                    <a:pt x="65143" y="296284"/>
                  </a:lnTo>
                  <a:lnTo>
                    <a:pt x="77709" y="295713"/>
                  </a:lnTo>
                  <a:lnTo>
                    <a:pt x="101029" y="282601"/>
                  </a:lnTo>
                  <a:lnTo>
                    <a:pt x="112161" y="272554"/>
                  </a:lnTo>
                  <a:lnTo>
                    <a:pt x="127649" y="245793"/>
                  </a:lnTo>
                  <a:lnTo>
                    <a:pt x="147125" y="186540"/>
                  </a:lnTo>
                  <a:lnTo>
                    <a:pt x="147416" y="127122"/>
                  </a:lnTo>
                  <a:lnTo>
                    <a:pt x="140094" y="68834"/>
                  </a:lnTo>
                  <a:lnTo>
                    <a:pt x="124927" y="25696"/>
                  </a:lnTo>
                  <a:lnTo>
                    <a:pt x="109147" y="8176"/>
                  </a:lnTo>
                  <a:lnTo>
                    <a:pt x="100026" y="1866"/>
                  </a:lnTo>
                  <a:lnTo>
                    <a:pt x="90435" y="0"/>
                  </a:lnTo>
                  <a:lnTo>
                    <a:pt x="70421" y="4164"/>
                  </a:lnTo>
                  <a:lnTo>
                    <a:pt x="39422" y="25252"/>
                  </a:lnTo>
                  <a:lnTo>
                    <a:pt x="13599" y="59317"/>
                  </a:lnTo>
                  <a:lnTo>
                    <a:pt x="2308" y="99046"/>
                  </a:lnTo>
                  <a:lnTo>
                    <a:pt x="5906" y="123445"/>
                  </a:lnTo>
                  <a:lnTo>
                    <a:pt x="10142" y="134864"/>
                  </a:lnTo>
                  <a:lnTo>
                    <a:pt x="24206" y="150671"/>
                  </a:lnTo>
                  <a:lnTo>
                    <a:pt x="81783" y="17875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09" name="Freeform 608"/>
            <p:cNvSpPr/>
            <p:nvPr/>
          </p:nvSpPr>
          <p:spPr>
            <a:xfrm>
              <a:off x="6475026" y="17852054"/>
              <a:ext cx="84228" cy="31587"/>
            </a:xfrm>
            <a:custGeom>
              <a:avLst/>
              <a:gdLst/>
              <a:ahLst/>
              <a:cxnLst/>
              <a:rect l="0" t="0" r="0" b="0"/>
              <a:pathLst>
                <a:path w="84228" h="31587">
                  <a:moveTo>
                    <a:pt x="0" y="0"/>
                  </a:moveTo>
                  <a:lnTo>
                    <a:pt x="60873" y="21330"/>
                  </a:lnTo>
                  <a:lnTo>
                    <a:pt x="84227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0" name="Freeform 609"/>
            <p:cNvSpPr/>
            <p:nvPr/>
          </p:nvSpPr>
          <p:spPr>
            <a:xfrm>
              <a:off x="6506611" y="17957339"/>
              <a:ext cx="52643" cy="10529"/>
            </a:xfrm>
            <a:custGeom>
              <a:avLst/>
              <a:gdLst/>
              <a:ahLst/>
              <a:cxnLst/>
              <a:rect l="0" t="0" r="0" b="0"/>
              <a:pathLst>
                <a:path w="52643" h="10529">
                  <a:moveTo>
                    <a:pt x="0" y="0"/>
                  </a:moveTo>
                  <a:lnTo>
                    <a:pt x="52642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1" name="Freeform 610"/>
            <p:cNvSpPr/>
            <p:nvPr/>
          </p:nvSpPr>
          <p:spPr>
            <a:xfrm>
              <a:off x="6948808" y="17796749"/>
              <a:ext cx="157928" cy="241180"/>
            </a:xfrm>
            <a:custGeom>
              <a:avLst/>
              <a:gdLst/>
              <a:ahLst/>
              <a:cxnLst/>
              <a:rect l="0" t="0" r="0" b="0"/>
              <a:pathLst>
                <a:path w="157928" h="241180">
                  <a:moveTo>
                    <a:pt x="0" y="23719"/>
                  </a:moveTo>
                  <a:lnTo>
                    <a:pt x="43963" y="0"/>
                  </a:lnTo>
                  <a:lnTo>
                    <a:pt x="67113" y="1870"/>
                  </a:lnTo>
                  <a:lnTo>
                    <a:pt x="90659" y="11669"/>
                  </a:lnTo>
                  <a:lnTo>
                    <a:pt x="108923" y="27722"/>
                  </a:lnTo>
                  <a:lnTo>
                    <a:pt x="126770" y="73259"/>
                  </a:lnTo>
                  <a:lnTo>
                    <a:pt x="133879" y="120027"/>
                  </a:lnTo>
                  <a:lnTo>
                    <a:pt x="124806" y="169107"/>
                  </a:lnTo>
                  <a:lnTo>
                    <a:pt x="101710" y="209517"/>
                  </a:lnTo>
                  <a:lnTo>
                    <a:pt x="79520" y="226398"/>
                  </a:lnTo>
                  <a:lnTo>
                    <a:pt x="54059" y="236630"/>
                  </a:lnTo>
                  <a:lnTo>
                    <a:pt x="27146" y="241179"/>
                  </a:lnTo>
                  <a:lnTo>
                    <a:pt x="16928" y="238883"/>
                  </a:lnTo>
                  <a:lnTo>
                    <a:pt x="8946" y="233843"/>
                  </a:lnTo>
                  <a:lnTo>
                    <a:pt x="2454" y="226974"/>
                  </a:lnTo>
                  <a:lnTo>
                    <a:pt x="467" y="220053"/>
                  </a:lnTo>
                  <a:lnTo>
                    <a:pt x="1480" y="213100"/>
                  </a:lnTo>
                  <a:lnTo>
                    <a:pt x="4497" y="206125"/>
                  </a:lnTo>
                  <a:lnTo>
                    <a:pt x="11187" y="201476"/>
                  </a:lnTo>
                  <a:lnTo>
                    <a:pt x="31098" y="196309"/>
                  </a:lnTo>
                  <a:lnTo>
                    <a:pt x="87284" y="201053"/>
                  </a:lnTo>
                  <a:lnTo>
                    <a:pt x="124127" y="199095"/>
                  </a:lnTo>
                  <a:lnTo>
                    <a:pt x="157927" y="19217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2" name="Freeform 611"/>
            <p:cNvSpPr/>
            <p:nvPr/>
          </p:nvSpPr>
          <p:spPr>
            <a:xfrm>
              <a:off x="7138321" y="17788883"/>
              <a:ext cx="94757" cy="16119"/>
            </a:xfrm>
            <a:custGeom>
              <a:avLst/>
              <a:gdLst/>
              <a:ahLst/>
              <a:cxnLst/>
              <a:rect l="0" t="0" r="0" b="0"/>
              <a:pathLst>
                <a:path w="94757" h="16119">
                  <a:moveTo>
                    <a:pt x="0" y="10529"/>
                  </a:moveTo>
                  <a:lnTo>
                    <a:pt x="16768" y="16118"/>
                  </a:lnTo>
                  <a:lnTo>
                    <a:pt x="34359" y="15741"/>
                  </a:lnTo>
                  <a:lnTo>
                    <a:pt x="9475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3" name="Freeform 612"/>
            <p:cNvSpPr/>
            <p:nvPr/>
          </p:nvSpPr>
          <p:spPr>
            <a:xfrm>
              <a:off x="7116614" y="17841526"/>
              <a:ext cx="116442" cy="178985"/>
            </a:xfrm>
            <a:custGeom>
              <a:avLst/>
              <a:gdLst/>
              <a:ahLst/>
              <a:cxnLst/>
              <a:rect l="0" t="0" r="0" b="0"/>
              <a:pathLst>
                <a:path w="116442" h="178985">
                  <a:moveTo>
                    <a:pt x="11178" y="0"/>
                  </a:moveTo>
                  <a:lnTo>
                    <a:pt x="0" y="11178"/>
                  </a:lnTo>
                  <a:lnTo>
                    <a:pt x="217" y="15641"/>
                  </a:lnTo>
                  <a:lnTo>
                    <a:pt x="3871" y="19786"/>
                  </a:lnTo>
                  <a:lnTo>
                    <a:pt x="9816" y="23719"/>
                  </a:lnTo>
                  <a:lnTo>
                    <a:pt x="71167" y="36788"/>
                  </a:lnTo>
                  <a:lnTo>
                    <a:pt x="101873" y="54183"/>
                  </a:lnTo>
                  <a:lnTo>
                    <a:pt x="110246" y="60688"/>
                  </a:lnTo>
                  <a:lnTo>
                    <a:pt x="114658" y="70875"/>
                  </a:lnTo>
                  <a:lnTo>
                    <a:pt x="116441" y="97791"/>
                  </a:lnTo>
                  <a:lnTo>
                    <a:pt x="110214" y="119890"/>
                  </a:lnTo>
                  <a:lnTo>
                    <a:pt x="98478" y="137513"/>
                  </a:lnTo>
                  <a:lnTo>
                    <a:pt x="72140" y="159418"/>
                  </a:lnTo>
                  <a:lnTo>
                    <a:pt x="32235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4" name="Freeform 613"/>
            <p:cNvSpPr/>
            <p:nvPr/>
          </p:nvSpPr>
          <p:spPr>
            <a:xfrm>
              <a:off x="7285720" y="17797442"/>
              <a:ext cx="157928" cy="223069"/>
            </a:xfrm>
            <a:custGeom>
              <a:avLst/>
              <a:gdLst/>
              <a:ahLst/>
              <a:cxnLst/>
              <a:rect l="0" t="0" r="0" b="0"/>
              <a:pathLst>
                <a:path w="157928" h="223069">
                  <a:moveTo>
                    <a:pt x="0" y="33556"/>
                  </a:moveTo>
                  <a:lnTo>
                    <a:pt x="11178" y="16788"/>
                  </a:lnTo>
                  <a:lnTo>
                    <a:pt x="26025" y="5435"/>
                  </a:lnTo>
                  <a:lnTo>
                    <a:pt x="34897" y="770"/>
                  </a:lnTo>
                  <a:lnTo>
                    <a:pt x="44322" y="0"/>
                  </a:lnTo>
                  <a:lnTo>
                    <a:pt x="64153" y="5384"/>
                  </a:lnTo>
                  <a:lnTo>
                    <a:pt x="95048" y="27158"/>
                  </a:lnTo>
                  <a:lnTo>
                    <a:pt x="115249" y="55837"/>
                  </a:lnTo>
                  <a:lnTo>
                    <a:pt x="123055" y="92149"/>
                  </a:lnTo>
                  <a:lnTo>
                    <a:pt x="119779" y="126956"/>
                  </a:lnTo>
                  <a:lnTo>
                    <a:pt x="105810" y="159496"/>
                  </a:lnTo>
                  <a:lnTo>
                    <a:pt x="86854" y="185775"/>
                  </a:lnTo>
                  <a:lnTo>
                    <a:pt x="60829" y="202791"/>
                  </a:lnTo>
                  <a:lnTo>
                    <a:pt x="30892" y="215241"/>
                  </a:lnTo>
                  <a:lnTo>
                    <a:pt x="24104" y="213170"/>
                  </a:lnTo>
                  <a:lnTo>
                    <a:pt x="19579" y="207111"/>
                  </a:lnTo>
                  <a:lnTo>
                    <a:pt x="16562" y="198392"/>
                  </a:lnTo>
                  <a:lnTo>
                    <a:pt x="19231" y="192580"/>
                  </a:lnTo>
                  <a:lnTo>
                    <a:pt x="25688" y="188705"/>
                  </a:lnTo>
                  <a:lnTo>
                    <a:pt x="34673" y="186122"/>
                  </a:lnTo>
                  <a:lnTo>
                    <a:pt x="57134" y="189489"/>
                  </a:lnTo>
                  <a:lnTo>
                    <a:pt x="115018" y="208768"/>
                  </a:lnTo>
                  <a:lnTo>
                    <a:pt x="157927" y="22306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5" name="Freeform 614"/>
            <p:cNvSpPr/>
            <p:nvPr/>
          </p:nvSpPr>
          <p:spPr>
            <a:xfrm>
              <a:off x="7582108" y="17856545"/>
              <a:ext cx="112700" cy="167944"/>
            </a:xfrm>
            <a:custGeom>
              <a:avLst/>
              <a:gdLst/>
              <a:ahLst/>
              <a:cxnLst/>
              <a:rect l="0" t="0" r="0" b="0"/>
              <a:pathLst>
                <a:path w="112700" h="167944">
                  <a:moveTo>
                    <a:pt x="82638" y="27095"/>
                  </a:moveTo>
                  <a:lnTo>
                    <a:pt x="77049" y="4738"/>
                  </a:lnTo>
                  <a:lnTo>
                    <a:pt x="70723" y="492"/>
                  </a:lnTo>
                  <a:lnTo>
                    <a:pt x="61826" y="0"/>
                  </a:lnTo>
                  <a:lnTo>
                    <a:pt x="41803" y="5694"/>
                  </a:lnTo>
                  <a:lnTo>
                    <a:pt x="2550" y="34992"/>
                  </a:lnTo>
                  <a:lnTo>
                    <a:pt x="0" y="42888"/>
                  </a:lnTo>
                  <a:lnTo>
                    <a:pt x="3406" y="61020"/>
                  </a:lnTo>
                  <a:lnTo>
                    <a:pt x="11099" y="68429"/>
                  </a:lnTo>
                  <a:lnTo>
                    <a:pt x="49873" y="84446"/>
                  </a:lnTo>
                  <a:lnTo>
                    <a:pt x="93727" y="98940"/>
                  </a:lnTo>
                  <a:lnTo>
                    <a:pt x="110183" y="115178"/>
                  </a:lnTo>
                  <a:lnTo>
                    <a:pt x="112699" y="123252"/>
                  </a:lnTo>
                  <a:lnTo>
                    <a:pt x="112038" y="130975"/>
                  </a:lnTo>
                  <a:lnTo>
                    <a:pt x="109258" y="138463"/>
                  </a:lnTo>
                  <a:lnTo>
                    <a:pt x="96809" y="149901"/>
                  </a:lnTo>
                  <a:lnTo>
                    <a:pt x="60221" y="166776"/>
                  </a:lnTo>
                  <a:lnTo>
                    <a:pt x="39919" y="167943"/>
                  </a:lnTo>
                  <a:lnTo>
                    <a:pt x="8938" y="16396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6" name="Freeform 615"/>
            <p:cNvSpPr/>
            <p:nvPr/>
          </p:nvSpPr>
          <p:spPr>
            <a:xfrm>
              <a:off x="7738446" y="17862582"/>
              <a:ext cx="105285" cy="160759"/>
            </a:xfrm>
            <a:custGeom>
              <a:avLst/>
              <a:gdLst/>
              <a:ahLst/>
              <a:cxnLst/>
              <a:rect l="0" t="0" r="0" b="0"/>
              <a:pathLst>
                <a:path w="105285" h="160759">
                  <a:moveTo>
                    <a:pt x="0" y="0"/>
                  </a:moveTo>
                  <a:lnTo>
                    <a:pt x="0" y="54146"/>
                  </a:lnTo>
                  <a:lnTo>
                    <a:pt x="0" y="109091"/>
                  </a:lnTo>
                  <a:lnTo>
                    <a:pt x="6239" y="130764"/>
                  </a:lnTo>
                  <a:lnTo>
                    <a:pt x="11178" y="139818"/>
                  </a:lnTo>
                  <a:lnTo>
                    <a:pt x="26025" y="152998"/>
                  </a:lnTo>
                  <a:lnTo>
                    <a:pt x="34897" y="158152"/>
                  </a:lnTo>
                  <a:lnTo>
                    <a:pt x="57233" y="160758"/>
                  </a:lnTo>
                  <a:lnTo>
                    <a:pt x="105284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7" name="Freeform 616"/>
            <p:cNvSpPr/>
            <p:nvPr/>
          </p:nvSpPr>
          <p:spPr>
            <a:xfrm>
              <a:off x="7791088" y="17778355"/>
              <a:ext cx="1" cy="10529"/>
            </a:xfrm>
            <a:custGeom>
              <a:avLst/>
              <a:gdLst/>
              <a:ahLst/>
              <a:cxnLst/>
              <a:rect l="0" t="0" r="0" b="0"/>
              <a:pathLst>
                <a:path w="1" h="10529">
                  <a:moveTo>
                    <a:pt x="0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8" name="Freeform 617"/>
            <p:cNvSpPr/>
            <p:nvPr/>
          </p:nvSpPr>
          <p:spPr>
            <a:xfrm>
              <a:off x="7869250" y="17894168"/>
              <a:ext cx="90295" cy="126343"/>
            </a:xfrm>
            <a:custGeom>
              <a:avLst/>
              <a:gdLst/>
              <a:ahLst/>
              <a:cxnLst/>
              <a:rect l="0" t="0" r="0" b="0"/>
              <a:pathLst>
                <a:path w="90295" h="126343">
                  <a:moveTo>
                    <a:pt x="6066" y="0"/>
                  </a:moveTo>
                  <a:lnTo>
                    <a:pt x="0" y="62475"/>
                  </a:lnTo>
                  <a:lnTo>
                    <a:pt x="10625" y="28951"/>
                  </a:lnTo>
                  <a:lnTo>
                    <a:pt x="16125" y="23980"/>
                  </a:lnTo>
                  <a:lnTo>
                    <a:pt x="23300" y="21836"/>
                  </a:lnTo>
                  <a:lnTo>
                    <a:pt x="31594" y="21577"/>
                  </a:lnTo>
                  <a:lnTo>
                    <a:pt x="37123" y="26082"/>
                  </a:lnTo>
                  <a:lnTo>
                    <a:pt x="52313" y="79719"/>
                  </a:lnTo>
                  <a:lnTo>
                    <a:pt x="67991" y="114476"/>
                  </a:lnTo>
                  <a:lnTo>
                    <a:pt x="73086" y="120772"/>
                  </a:lnTo>
                  <a:lnTo>
                    <a:pt x="77652" y="123798"/>
                  </a:lnTo>
                  <a:lnTo>
                    <a:pt x="90294" y="12634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19" name="Freeform 618"/>
            <p:cNvSpPr/>
            <p:nvPr/>
          </p:nvSpPr>
          <p:spPr>
            <a:xfrm>
              <a:off x="8033243" y="17778355"/>
              <a:ext cx="94758" cy="21058"/>
            </a:xfrm>
            <a:custGeom>
              <a:avLst/>
              <a:gdLst/>
              <a:ahLst/>
              <a:cxnLst/>
              <a:rect l="0" t="0" r="0" b="0"/>
              <a:pathLst>
                <a:path w="94758" h="21058">
                  <a:moveTo>
                    <a:pt x="0" y="21057"/>
                  </a:moveTo>
                  <a:lnTo>
                    <a:pt x="59941" y="4268"/>
                  </a:lnTo>
                  <a:lnTo>
                    <a:pt x="9475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0" name="Freeform 619"/>
            <p:cNvSpPr/>
            <p:nvPr/>
          </p:nvSpPr>
          <p:spPr>
            <a:xfrm>
              <a:off x="8021892" y="17778355"/>
              <a:ext cx="101508" cy="227115"/>
            </a:xfrm>
            <a:custGeom>
              <a:avLst/>
              <a:gdLst/>
              <a:ahLst/>
              <a:cxnLst/>
              <a:rect l="0" t="0" r="0" b="0"/>
              <a:pathLst>
                <a:path w="101508" h="227115">
                  <a:moveTo>
                    <a:pt x="21880" y="0"/>
                  </a:moveTo>
                  <a:lnTo>
                    <a:pt x="5112" y="5588"/>
                  </a:lnTo>
                  <a:lnTo>
                    <a:pt x="1343" y="10745"/>
                  </a:lnTo>
                  <a:lnTo>
                    <a:pt x="0" y="17692"/>
                  </a:lnTo>
                  <a:lnTo>
                    <a:pt x="274" y="25832"/>
                  </a:lnTo>
                  <a:lnTo>
                    <a:pt x="3966" y="32429"/>
                  </a:lnTo>
                  <a:lnTo>
                    <a:pt x="65991" y="81094"/>
                  </a:lnTo>
                  <a:lnTo>
                    <a:pt x="90581" y="107475"/>
                  </a:lnTo>
                  <a:lnTo>
                    <a:pt x="99207" y="133554"/>
                  </a:lnTo>
                  <a:lnTo>
                    <a:pt x="101507" y="148698"/>
                  </a:lnTo>
                  <a:lnTo>
                    <a:pt x="94704" y="174882"/>
                  </a:lnTo>
                  <a:lnTo>
                    <a:pt x="79983" y="197048"/>
                  </a:lnTo>
                  <a:lnTo>
                    <a:pt x="61741" y="214700"/>
                  </a:lnTo>
                  <a:lnTo>
                    <a:pt x="38816" y="224104"/>
                  </a:lnTo>
                  <a:lnTo>
                    <a:pt x="17709" y="227114"/>
                  </a:lnTo>
                  <a:lnTo>
                    <a:pt x="12081" y="226279"/>
                  </a:lnTo>
                  <a:lnTo>
                    <a:pt x="823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1" name="Freeform 620"/>
            <p:cNvSpPr/>
            <p:nvPr/>
          </p:nvSpPr>
          <p:spPr>
            <a:xfrm>
              <a:off x="8161739" y="17746769"/>
              <a:ext cx="147335" cy="284057"/>
            </a:xfrm>
            <a:custGeom>
              <a:avLst/>
              <a:gdLst/>
              <a:ahLst/>
              <a:cxnLst/>
              <a:rect l="0" t="0" r="0" b="0"/>
              <a:pathLst>
                <a:path w="147335" h="284057">
                  <a:moveTo>
                    <a:pt x="39961" y="0"/>
                  </a:moveTo>
                  <a:lnTo>
                    <a:pt x="20174" y="48930"/>
                  </a:lnTo>
                  <a:lnTo>
                    <a:pt x="5116" y="102473"/>
                  </a:lnTo>
                  <a:lnTo>
                    <a:pt x="0" y="152805"/>
                  </a:lnTo>
                  <a:lnTo>
                    <a:pt x="4074" y="206583"/>
                  </a:lnTo>
                  <a:lnTo>
                    <a:pt x="18279" y="248383"/>
                  </a:lnTo>
                  <a:lnTo>
                    <a:pt x="42895" y="277406"/>
                  </a:lnTo>
                  <a:lnTo>
                    <a:pt x="54785" y="282032"/>
                  </a:lnTo>
                  <a:lnTo>
                    <a:pt x="83594" y="284056"/>
                  </a:lnTo>
                  <a:lnTo>
                    <a:pt x="109656" y="277935"/>
                  </a:lnTo>
                  <a:lnTo>
                    <a:pt x="121518" y="273028"/>
                  </a:lnTo>
                  <a:lnTo>
                    <a:pt x="130598" y="265077"/>
                  </a:lnTo>
                  <a:lnTo>
                    <a:pt x="143804" y="243765"/>
                  </a:lnTo>
                  <a:lnTo>
                    <a:pt x="147334" y="221814"/>
                  </a:lnTo>
                  <a:lnTo>
                    <a:pt x="146638" y="211046"/>
                  </a:lnTo>
                  <a:lnTo>
                    <a:pt x="136505" y="192844"/>
                  </a:lnTo>
                  <a:lnTo>
                    <a:pt x="128890" y="184714"/>
                  </a:lnTo>
                  <a:lnTo>
                    <a:pt x="120304" y="181635"/>
                  </a:lnTo>
                  <a:lnTo>
                    <a:pt x="111070" y="181921"/>
                  </a:lnTo>
                  <a:lnTo>
                    <a:pt x="101405" y="184451"/>
                  </a:lnTo>
                  <a:lnTo>
                    <a:pt x="84427" y="196622"/>
                  </a:lnTo>
                  <a:lnTo>
                    <a:pt x="76624" y="204781"/>
                  </a:lnTo>
                  <a:lnTo>
                    <a:pt x="72591" y="214900"/>
                  </a:lnTo>
                  <a:lnTo>
                    <a:pt x="71546" y="2632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2" name="Freeform 621"/>
            <p:cNvSpPr/>
            <p:nvPr/>
          </p:nvSpPr>
          <p:spPr>
            <a:xfrm>
              <a:off x="8292543" y="17662542"/>
              <a:ext cx="74444" cy="107096"/>
            </a:xfrm>
            <a:custGeom>
              <a:avLst/>
              <a:gdLst/>
              <a:ahLst/>
              <a:cxnLst/>
              <a:rect l="0" t="0" r="0" b="0"/>
              <a:pathLst>
                <a:path w="74444" h="107096">
                  <a:moveTo>
                    <a:pt x="24970" y="10528"/>
                  </a:moveTo>
                  <a:lnTo>
                    <a:pt x="13791" y="21705"/>
                  </a:lnTo>
                  <a:lnTo>
                    <a:pt x="1250" y="51013"/>
                  </a:lnTo>
                  <a:lnTo>
                    <a:pt x="0" y="72976"/>
                  </a:lnTo>
                  <a:lnTo>
                    <a:pt x="1304" y="83745"/>
                  </a:lnTo>
                  <a:lnTo>
                    <a:pt x="5683" y="92095"/>
                  </a:lnTo>
                  <a:lnTo>
                    <a:pt x="19907" y="104491"/>
                  </a:lnTo>
                  <a:lnTo>
                    <a:pt x="28614" y="107095"/>
                  </a:lnTo>
                  <a:lnTo>
                    <a:pt x="47646" y="106869"/>
                  </a:lnTo>
                  <a:lnTo>
                    <a:pt x="55295" y="101662"/>
                  </a:lnTo>
                  <a:lnTo>
                    <a:pt x="66914" y="83396"/>
                  </a:lnTo>
                  <a:lnTo>
                    <a:pt x="74443" y="41217"/>
                  </a:lnTo>
                  <a:lnTo>
                    <a:pt x="69964" y="17929"/>
                  </a:lnTo>
                  <a:lnTo>
                    <a:pt x="65494" y="8442"/>
                  </a:lnTo>
                  <a:lnTo>
                    <a:pt x="56665" y="3289"/>
                  </a:lnTo>
                  <a:lnTo>
                    <a:pt x="391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3" name="Freeform 622"/>
            <p:cNvSpPr/>
            <p:nvPr/>
          </p:nvSpPr>
          <p:spPr>
            <a:xfrm>
              <a:off x="7127792" y="18146980"/>
              <a:ext cx="915981" cy="31458"/>
            </a:xfrm>
            <a:custGeom>
              <a:avLst/>
              <a:gdLst/>
              <a:ahLst/>
              <a:cxnLst/>
              <a:rect l="0" t="0" r="0" b="0"/>
              <a:pathLst>
                <a:path w="915981" h="31458">
                  <a:moveTo>
                    <a:pt x="0" y="31457"/>
                  </a:moveTo>
                  <a:lnTo>
                    <a:pt x="48931" y="31457"/>
                  </a:lnTo>
                  <a:lnTo>
                    <a:pt x="102472" y="25868"/>
                  </a:lnTo>
                  <a:lnTo>
                    <a:pt x="155249" y="21904"/>
                  </a:lnTo>
                  <a:lnTo>
                    <a:pt x="213854" y="18002"/>
                  </a:lnTo>
                  <a:lnTo>
                    <a:pt x="275820" y="11902"/>
                  </a:lnTo>
                  <a:lnTo>
                    <a:pt x="330120" y="10846"/>
                  </a:lnTo>
                  <a:lnTo>
                    <a:pt x="385073" y="10533"/>
                  </a:lnTo>
                  <a:lnTo>
                    <a:pt x="438400" y="4850"/>
                  </a:lnTo>
                  <a:lnTo>
                    <a:pt x="496834" y="1346"/>
                  </a:lnTo>
                  <a:lnTo>
                    <a:pt x="558602" y="309"/>
                  </a:lnTo>
                  <a:lnTo>
                    <a:pt x="621357" y="0"/>
                  </a:lnTo>
                  <a:lnTo>
                    <a:pt x="684405" y="5499"/>
                  </a:lnTo>
                  <a:lnTo>
                    <a:pt x="747539" y="8948"/>
                  </a:lnTo>
                  <a:lnTo>
                    <a:pt x="810699" y="9970"/>
                  </a:lnTo>
                  <a:lnTo>
                    <a:pt x="862689" y="10272"/>
                  </a:lnTo>
                  <a:lnTo>
                    <a:pt x="915980" y="209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4" name="Freeform 623"/>
            <p:cNvSpPr/>
            <p:nvPr/>
          </p:nvSpPr>
          <p:spPr>
            <a:xfrm>
              <a:off x="7233077" y="18290125"/>
              <a:ext cx="116576" cy="256812"/>
            </a:xfrm>
            <a:custGeom>
              <a:avLst/>
              <a:gdLst/>
              <a:ahLst/>
              <a:cxnLst/>
              <a:rect l="0" t="0" r="0" b="0"/>
              <a:pathLst>
                <a:path w="116576" h="256812">
                  <a:moveTo>
                    <a:pt x="10529" y="14655"/>
                  </a:moveTo>
                  <a:lnTo>
                    <a:pt x="63557" y="0"/>
                  </a:lnTo>
                  <a:lnTo>
                    <a:pt x="72787" y="205"/>
                  </a:lnTo>
                  <a:lnTo>
                    <a:pt x="89282" y="6674"/>
                  </a:lnTo>
                  <a:lnTo>
                    <a:pt x="93447" y="12844"/>
                  </a:lnTo>
                  <a:lnTo>
                    <a:pt x="94954" y="29057"/>
                  </a:lnTo>
                  <a:lnTo>
                    <a:pt x="83637" y="57916"/>
                  </a:lnTo>
                  <a:lnTo>
                    <a:pt x="45264" y="105386"/>
                  </a:lnTo>
                  <a:lnTo>
                    <a:pt x="46553" y="110237"/>
                  </a:lnTo>
                  <a:lnTo>
                    <a:pt x="53263" y="113471"/>
                  </a:lnTo>
                  <a:lnTo>
                    <a:pt x="94879" y="124251"/>
                  </a:lnTo>
                  <a:lnTo>
                    <a:pt x="103027" y="129832"/>
                  </a:lnTo>
                  <a:lnTo>
                    <a:pt x="115200" y="145394"/>
                  </a:lnTo>
                  <a:lnTo>
                    <a:pt x="116575" y="155626"/>
                  </a:lnTo>
                  <a:lnTo>
                    <a:pt x="111863" y="179473"/>
                  </a:lnTo>
                  <a:lnTo>
                    <a:pt x="95731" y="202550"/>
                  </a:lnTo>
                  <a:lnTo>
                    <a:pt x="60341" y="232155"/>
                  </a:lnTo>
                  <a:lnTo>
                    <a:pt x="26458" y="249506"/>
                  </a:lnTo>
                  <a:lnTo>
                    <a:pt x="0" y="25681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5" name="Freeform 624"/>
            <p:cNvSpPr/>
            <p:nvPr/>
          </p:nvSpPr>
          <p:spPr>
            <a:xfrm>
              <a:off x="7412062" y="18357409"/>
              <a:ext cx="95521" cy="156089"/>
            </a:xfrm>
            <a:custGeom>
              <a:avLst/>
              <a:gdLst/>
              <a:ahLst/>
              <a:cxnLst/>
              <a:rect l="0" t="0" r="0" b="0"/>
              <a:pathLst>
                <a:path w="95521" h="156089">
                  <a:moveTo>
                    <a:pt x="0" y="10542"/>
                  </a:moveTo>
                  <a:lnTo>
                    <a:pt x="6066" y="44163"/>
                  </a:lnTo>
                  <a:lnTo>
                    <a:pt x="1545" y="95866"/>
                  </a:lnTo>
                  <a:lnTo>
                    <a:pt x="3577" y="134088"/>
                  </a:lnTo>
                  <a:lnTo>
                    <a:pt x="5894" y="145548"/>
                  </a:lnTo>
                  <a:lnTo>
                    <a:pt x="10949" y="152019"/>
                  </a:lnTo>
                  <a:lnTo>
                    <a:pt x="17827" y="155163"/>
                  </a:lnTo>
                  <a:lnTo>
                    <a:pt x="25923" y="156088"/>
                  </a:lnTo>
                  <a:lnTo>
                    <a:pt x="33660" y="153197"/>
                  </a:lnTo>
                  <a:lnTo>
                    <a:pt x="48495" y="140624"/>
                  </a:lnTo>
                  <a:lnTo>
                    <a:pt x="84144" y="82423"/>
                  </a:lnTo>
                  <a:lnTo>
                    <a:pt x="94719" y="56527"/>
                  </a:lnTo>
                  <a:lnTo>
                    <a:pt x="95520" y="33319"/>
                  </a:lnTo>
                  <a:lnTo>
                    <a:pt x="88856" y="14426"/>
                  </a:lnTo>
                  <a:lnTo>
                    <a:pt x="83804" y="6113"/>
                  </a:lnTo>
                  <a:lnTo>
                    <a:pt x="75756" y="1740"/>
                  </a:lnTo>
                  <a:lnTo>
                    <a:pt x="54337" y="0"/>
                  </a:lnTo>
                  <a:close/>
                </a:path>
              </a:pathLst>
            </a:custGeom>
            <a:solidFill>
              <a:schemeClr val="accent1">
                <a:alpha val="0"/>
              </a:schemeClr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6" name="Freeform 625"/>
            <p:cNvSpPr/>
            <p:nvPr/>
          </p:nvSpPr>
          <p:spPr>
            <a:xfrm>
              <a:off x="7550396" y="18304780"/>
              <a:ext cx="72237" cy="117454"/>
            </a:xfrm>
            <a:custGeom>
              <a:avLst/>
              <a:gdLst/>
              <a:ahLst/>
              <a:cxnLst/>
              <a:rect l="0" t="0" r="0" b="0"/>
              <a:pathLst>
                <a:path w="72237" h="117454">
                  <a:moveTo>
                    <a:pt x="9065" y="0"/>
                  </a:moveTo>
                  <a:lnTo>
                    <a:pt x="0" y="58616"/>
                  </a:lnTo>
                  <a:lnTo>
                    <a:pt x="4559" y="93407"/>
                  </a:lnTo>
                  <a:lnTo>
                    <a:pt x="9571" y="102045"/>
                  </a:lnTo>
                  <a:lnTo>
                    <a:pt x="24497" y="114763"/>
                  </a:lnTo>
                  <a:lnTo>
                    <a:pt x="33391" y="117453"/>
                  </a:lnTo>
                  <a:lnTo>
                    <a:pt x="72236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7" name="Freeform 626"/>
            <p:cNvSpPr/>
            <p:nvPr/>
          </p:nvSpPr>
          <p:spPr>
            <a:xfrm>
              <a:off x="7612103" y="18304780"/>
              <a:ext cx="21059" cy="231627"/>
            </a:xfrm>
            <a:custGeom>
              <a:avLst/>
              <a:gdLst/>
              <a:ahLst/>
              <a:cxnLst/>
              <a:rect l="0" t="0" r="0" b="0"/>
              <a:pathLst>
                <a:path w="21059" h="231627">
                  <a:moveTo>
                    <a:pt x="21058" y="0"/>
                  </a:moveTo>
                  <a:lnTo>
                    <a:pt x="4269" y="56215"/>
                  </a:lnTo>
                  <a:lnTo>
                    <a:pt x="843" y="117904"/>
                  </a:lnTo>
                  <a:lnTo>
                    <a:pt x="167" y="180828"/>
                  </a:lnTo>
                  <a:lnTo>
                    <a:pt x="0" y="2316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8" name="Freeform 627"/>
            <p:cNvSpPr/>
            <p:nvPr/>
          </p:nvSpPr>
          <p:spPr>
            <a:xfrm>
              <a:off x="7727917" y="18546936"/>
              <a:ext cx="1" cy="21057"/>
            </a:xfrm>
            <a:custGeom>
              <a:avLst/>
              <a:gdLst/>
              <a:ahLst/>
              <a:cxnLst/>
              <a:rect l="0" t="0" r="0" b="0"/>
              <a:pathLst>
                <a:path w="1" h="21057">
                  <a:moveTo>
                    <a:pt x="0" y="0"/>
                  </a:moveTo>
                  <a:lnTo>
                    <a:pt x="0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9" name="Freeform 628"/>
            <p:cNvSpPr/>
            <p:nvPr/>
          </p:nvSpPr>
          <p:spPr>
            <a:xfrm>
              <a:off x="7748023" y="18301517"/>
              <a:ext cx="106237" cy="234890"/>
            </a:xfrm>
            <a:custGeom>
              <a:avLst/>
              <a:gdLst/>
              <a:ahLst/>
              <a:cxnLst/>
              <a:rect l="0" t="0" r="0" b="0"/>
              <a:pathLst>
                <a:path w="106237" h="234890">
                  <a:moveTo>
                    <a:pt x="106236" y="34849"/>
                  </a:moveTo>
                  <a:lnTo>
                    <a:pt x="100646" y="18082"/>
                  </a:lnTo>
                  <a:lnTo>
                    <a:pt x="88544" y="6729"/>
                  </a:lnTo>
                  <a:lnTo>
                    <a:pt x="80403" y="2063"/>
                  </a:lnTo>
                  <a:lnTo>
                    <a:pt x="62000" y="0"/>
                  </a:lnTo>
                  <a:lnTo>
                    <a:pt x="52179" y="1088"/>
                  </a:lnTo>
                  <a:lnTo>
                    <a:pt x="35027" y="11655"/>
                  </a:lnTo>
                  <a:lnTo>
                    <a:pt x="4953" y="47034"/>
                  </a:lnTo>
                  <a:lnTo>
                    <a:pt x="0" y="70291"/>
                  </a:lnTo>
                  <a:lnTo>
                    <a:pt x="317" y="83042"/>
                  </a:lnTo>
                  <a:lnTo>
                    <a:pt x="6377" y="90375"/>
                  </a:lnTo>
                  <a:lnTo>
                    <a:pt x="16267" y="94093"/>
                  </a:lnTo>
                  <a:lnTo>
                    <a:pt x="28709" y="95401"/>
                  </a:lnTo>
                  <a:lnTo>
                    <a:pt x="51893" y="90617"/>
                  </a:lnTo>
                  <a:lnTo>
                    <a:pt x="81555" y="74769"/>
                  </a:lnTo>
                  <a:lnTo>
                    <a:pt x="89783" y="68481"/>
                  </a:lnTo>
                  <a:lnTo>
                    <a:pt x="94097" y="71308"/>
                  </a:lnTo>
                  <a:lnTo>
                    <a:pt x="95726" y="133756"/>
                  </a:lnTo>
                  <a:lnTo>
                    <a:pt x="96881" y="194288"/>
                  </a:lnTo>
                  <a:lnTo>
                    <a:pt x="106236" y="23488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0" name="Freeform 629"/>
            <p:cNvSpPr/>
            <p:nvPr/>
          </p:nvSpPr>
          <p:spPr>
            <a:xfrm>
              <a:off x="7930997" y="18308739"/>
              <a:ext cx="98898" cy="204725"/>
            </a:xfrm>
            <a:custGeom>
              <a:avLst/>
              <a:gdLst/>
              <a:ahLst/>
              <a:cxnLst/>
              <a:rect l="0" t="0" r="0" b="0"/>
              <a:pathLst>
                <a:path w="98898" h="204725">
                  <a:moveTo>
                    <a:pt x="28547" y="27627"/>
                  </a:moveTo>
                  <a:lnTo>
                    <a:pt x="10588" y="89906"/>
                  </a:lnTo>
                  <a:lnTo>
                    <a:pt x="0" y="143957"/>
                  </a:lnTo>
                  <a:lnTo>
                    <a:pt x="651" y="170576"/>
                  </a:lnTo>
                  <a:lnTo>
                    <a:pt x="8740" y="194105"/>
                  </a:lnTo>
                  <a:lnTo>
                    <a:pt x="16512" y="200613"/>
                  </a:lnTo>
                  <a:lnTo>
                    <a:pt x="26373" y="203782"/>
                  </a:lnTo>
                  <a:lnTo>
                    <a:pt x="37625" y="204724"/>
                  </a:lnTo>
                  <a:lnTo>
                    <a:pt x="59488" y="196413"/>
                  </a:lnTo>
                  <a:lnTo>
                    <a:pt x="78563" y="181022"/>
                  </a:lnTo>
                  <a:lnTo>
                    <a:pt x="90941" y="162482"/>
                  </a:lnTo>
                  <a:lnTo>
                    <a:pt x="98897" y="126726"/>
                  </a:lnTo>
                  <a:lnTo>
                    <a:pt x="95665" y="80905"/>
                  </a:lnTo>
                  <a:lnTo>
                    <a:pt x="81709" y="35874"/>
                  </a:lnTo>
                  <a:lnTo>
                    <a:pt x="66212" y="13355"/>
                  </a:lnTo>
                  <a:lnTo>
                    <a:pt x="57167" y="4073"/>
                  </a:lnTo>
                  <a:lnTo>
                    <a:pt x="48797" y="225"/>
                  </a:lnTo>
                  <a:lnTo>
                    <a:pt x="40877" y="0"/>
                  </a:lnTo>
                  <a:lnTo>
                    <a:pt x="28178" y="4819"/>
                  </a:lnTo>
                  <a:lnTo>
                    <a:pt x="24791" y="7742"/>
                  </a:lnTo>
                  <a:lnTo>
                    <a:pt x="18018" y="1709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1" name="Freeform 630"/>
            <p:cNvSpPr/>
            <p:nvPr/>
          </p:nvSpPr>
          <p:spPr>
            <a:xfrm>
              <a:off x="8078252" y="18252137"/>
              <a:ext cx="144705" cy="245672"/>
            </a:xfrm>
            <a:custGeom>
              <a:avLst/>
              <a:gdLst/>
              <a:ahLst/>
              <a:cxnLst/>
              <a:rect l="0" t="0" r="0" b="0"/>
              <a:pathLst>
                <a:path w="144705" h="245672">
                  <a:moveTo>
                    <a:pt x="49748" y="0"/>
                  </a:moveTo>
                  <a:lnTo>
                    <a:pt x="15001" y="63450"/>
                  </a:lnTo>
                  <a:lnTo>
                    <a:pt x="2927" y="110957"/>
                  </a:lnTo>
                  <a:lnTo>
                    <a:pt x="0" y="160908"/>
                  </a:lnTo>
                  <a:lnTo>
                    <a:pt x="7192" y="204694"/>
                  </a:lnTo>
                  <a:lnTo>
                    <a:pt x="17576" y="229015"/>
                  </a:lnTo>
                  <a:lnTo>
                    <a:pt x="27130" y="236904"/>
                  </a:lnTo>
                  <a:lnTo>
                    <a:pt x="53343" y="245671"/>
                  </a:lnTo>
                  <a:lnTo>
                    <a:pt x="81371" y="243327"/>
                  </a:lnTo>
                  <a:lnTo>
                    <a:pt x="95397" y="239427"/>
                  </a:lnTo>
                  <a:lnTo>
                    <a:pt x="117219" y="222615"/>
                  </a:lnTo>
                  <a:lnTo>
                    <a:pt x="139539" y="189963"/>
                  </a:lnTo>
                  <a:lnTo>
                    <a:pt x="144704" y="179285"/>
                  </a:lnTo>
                  <a:lnTo>
                    <a:pt x="144637" y="170995"/>
                  </a:lnTo>
                  <a:lnTo>
                    <a:pt x="141083" y="164300"/>
                  </a:lnTo>
                  <a:lnTo>
                    <a:pt x="135205" y="158666"/>
                  </a:lnTo>
                  <a:lnTo>
                    <a:pt x="126606" y="157250"/>
                  </a:lnTo>
                  <a:lnTo>
                    <a:pt x="104574" y="161915"/>
                  </a:lnTo>
                  <a:lnTo>
                    <a:pt x="77041" y="177696"/>
                  </a:lnTo>
                  <a:lnTo>
                    <a:pt x="39219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36" name="Group 635"/>
          <p:cNvGrpSpPr/>
          <p:nvPr/>
        </p:nvGrpSpPr>
        <p:grpSpPr>
          <a:xfrm>
            <a:off x="6277571" y="18839606"/>
            <a:ext cx="376440" cy="310182"/>
            <a:chOff x="6277571" y="18839606"/>
            <a:chExt cx="376440" cy="310182"/>
          </a:xfrm>
        </p:grpSpPr>
        <p:sp>
          <p:nvSpPr>
            <p:cNvPr id="633" name="Freeform 632"/>
            <p:cNvSpPr/>
            <p:nvPr/>
          </p:nvSpPr>
          <p:spPr>
            <a:xfrm>
              <a:off x="6277571" y="18839606"/>
              <a:ext cx="175620" cy="310182"/>
            </a:xfrm>
            <a:custGeom>
              <a:avLst/>
              <a:gdLst/>
              <a:ahLst/>
              <a:cxnLst/>
              <a:rect l="0" t="0" r="0" b="0"/>
              <a:pathLst>
                <a:path w="175620" h="310182">
                  <a:moveTo>
                    <a:pt x="71113" y="23183"/>
                  </a:moveTo>
                  <a:lnTo>
                    <a:pt x="54302" y="42334"/>
                  </a:lnTo>
                  <a:lnTo>
                    <a:pt x="27204" y="96402"/>
                  </a:lnTo>
                  <a:lnTo>
                    <a:pt x="8168" y="149462"/>
                  </a:lnTo>
                  <a:lnTo>
                    <a:pt x="2193" y="174064"/>
                  </a:lnTo>
                  <a:lnTo>
                    <a:pt x="0" y="225036"/>
                  </a:lnTo>
                  <a:lnTo>
                    <a:pt x="7408" y="268475"/>
                  </a:lnTo>
                  <a:lnTo>
                    <a:pt x="17843" y="288570"/>
                  </a:lnTo>
                  <a:lnTo>
                    <a:pt x="33399" y="302180"/>
                  </a:lnTo>
                  <a:lnTo>
                    <a:pt x="42461" y="307448"/>
                  </a:lnTo>
                  <a:lnTo>
                    <a:pt x="65008" y="310181"/>
                  </a:lnTo>
                  <a:lnTo>
                    <a:pt x="77571" y="309273"/>
                  </a:lnTo>
                  <a:lnTo>
                    <a:pt x="100890" y="298903"/>
                  </a:lnTo>
                  <a:lnTo>
                    <a:pt x="120612" y="282597"/>
                  </a:lnTo>
                  <a:lnTo>
                    <a:pt x="158174" y="222892"/>
                  </a:lnTo>
                  <a:lnTo>
                    <a:pt x="167519" y="202020"/>
                  </a:lnTo>
                  <a:lnTo>
                    <a:pt x="173767" y="148182"/>
                  </a:lnTo>
                  <a:lnTo>
                    <a:pt x="175619" y="91546"/>
                  </a:lnTo>
                  <a:lnTo>
                    <a:pt x="164988" y="43309"/>
                  </a:lnTo>
                  <a:lnTo>
                    <a:pt x="150270" y="23160"/>
                  </a:lnTo>
                  <a:lnTo>
                    <a:pt x="122253" y="5240"/>
                  </a:lnTo>
                  <a:lnTo>
                    <a:pt x="112225" y="692"/>
                  </a:lnTo>
                  <a:lnTo>
                    <a:pt x="102031" y="0"/>
                  </a:lnTo>
                  <a:lnTo>
                    <a:pt x="81344" y="5471"/>
                  </a:lnTo>
                  <a:lnTo>
                    <a:pt x="49967" y="27293"/>
                  </a:lnTo>
                  <a:lnTo>
                    <a:pt x="24033" y="55987"/>
                  </a:lnTo>
                  <a:lnTo>
                    <a:pt x="18213" y="82606"/>
                  </a:lnTo>
                  <a:lnTo>
                    <a:pt x="20696" y="110426"/>
                  </a:lnTo>
                  <a:lnTo>
                    <a:pt x="29598" y="130588"/>
                  </a:lnTo>
                  <a:lnTo>
                    <a:pt x="44473" y="144229"/>
                  </a:lnTo>
                  <a:lnTo>
                    <a:pt x="63952" y="153020"/>
                  </a:lnTo>
                  <a:lnTo>
                    <a:pt x="123755" y="1600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4" name="Freeform 633"/>
            <p:cNvSpPr/>
            <p:nvPr/>
          </p:nvSpPr>
          <p:spPr>
            <a:xfrm>
              <a:off x="6590839" y="18947018"/>
              <a:ext cx="63172" cy="10529"/>
            </a:xfrm>
            <a:custGeom>
              <a:avLst/>
              <a:gdLst/>
              <a:ahLst/>
              <a:cxnLst/>
              <a:rect l="0" t="0" r="0" b="0"/>
              <a:pathLst>
                <a:path w="63172" h="10529">
                  <a:moveTo>
                    <a:pt x="0" y="10528"/>
                  </a:moveTo>
                  <a:lnTo>
                    <a:pt x="631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5" name="Freeform 634"/>
            <p:cNvSpPr/>
            <p:nvPr/>
          </p:nvSpPr>
          <p:spPr>
            <a:xfrm>
              <a:off x="6601368" y="19010188"/>
              <a:ext cx="31586" cy="21059"/>
            </a:xfrm>
            <a:custGeom>
              <a:avLst/>
              <a:gdLst/>
              <a:ahLst/>
              <a:cxnLst/>
              <a:rect l="0" t="0" r="0" b="0"/>
              <a:pathLst>
                <a:path w="31586" h="21059">
                  <a:moveTo>
                    <a:pt x="0" y="0"/>
                  </a:moveTo>
                  <a:lnTo>
                    <a:pt x="15641" y="14472"/>
                  </a:lnTo>
                  <a:lnTo>
                    <a:pt x="31585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44" name="Group 643"/>
          <p:cNvGrpSpPr/>
          <p:nvPr/>
        </p:nvGrpSpPr>
        <p:grpSpPr>
          <a:xfrm>
            <a:off x="6054087" y="18514428"/>
            <a:ext cx="1783645" cy="887123"/>
            <a:chOff x="6054087" y="18514428"/>
            <a:chExt cx="1783645" cy="887123"/>
          </a:xfrm>
        </p:grpSpPr>
        <p:sp>
          <p:nvSpPr>
            <p:cNvPr id="637" name="Freeform 636"/>
            <p:cNvSpPr/>
            <p:nvPr/>
          </p:nvSpPr>
          <p:spPr>
            <a:xfrm>
              <a:off x="6898889" y="18925961"/>
              <a:ext cx="176262" cy="145151"/>
            </a:xfrm>
            <a:custGeom>
              <a:avLst/>
              <a:gdLst/>
              <a:ahLst/>
              <a:cxnLst/>
              <a:rect l="0" t="0" r="0" b="0"/>
              <a:pathLst>
                <a:path w="176262" h="145151">
                  <a:moveTo>
                    <a:pt x="28862" y="0"/>
                  </a:moveTo>
                  <a:lnTo>
                    <a:pt x="13221" y="26386"/>
                  </a:lnTo>
                  <a:lnTo>
                    <a:pt x="2521" y="63450"/>
                  </a:lnTo>
                  <a:lnTo>
                    <a:pt x="0" y="108618"/>
                  </a:lnTo>
                  <a:lnTo>
                    <a:pt x="3557" y="133672"/>
                  </a:lnTo>
                  <a:lnTo>
                    <a:pt x="8482" y="140588"/>
                  </a:lnTo>
                  <a:lnTo>
                    <a:pt x="15275" y="144026"/>
                  </a:lnTo>
                  <a:lnTo>
                    <a:pt x="23314" y="145150"/>
                  </a:lnTo>
                  <a:lnTo>
                    <a:pt x="38485" y="140162"/>
                  </a:lnTo>
                  <a:lnTo>
                    <a:pt x="72877" y="123482"/>
                  </a:lnTo>
                  <a:lnTo>
                    <a:pt x="120701" y="111263"/>
                  </a:lnTo>
                  <a:lnTo>
                    <a:pt x="176261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8" name="Freeform 637"/>
            <p:cNvSpPr/>
            <p:nvPr/>
          </p:nvSpPr>
          <p:spPr>
            <a:xfrm>
              <a:off x="6990922" y="18852261"/>
              <a:ext cx="31586" cy="315856"/>
            </a:xfrm>
            <a:custGeom>
              <a:avLst/>
              <a:gdLst/>
              <a:ahLst/>
              <a:cxnLst/>
              <a:rect l="0" t="0" r="0" b="0"/>
              <a:pathLst>
                <a:path w="31586" h="315856">
                  <a:moveTo>
                    <a:pt x="31585" y="0"/>
                  </a:moveTo>
                  <a:lnTo>
                    <a:pt x="23252" y="37479"/>
                  </a:lnTo>
                  <a:lnTo>
                    <a:pt x="14110" y="97656"/>
                  </a:lnTo>
                  <a:lnTo>
                    <a:pt x="10420" y="151379"/>
                  </a:lnTo>
                  <a:lnTo>
                    <a:pt x="3608" y="209409"/>
                  </a:lnTo>
                  <a:lnTo>
                    <a:pt x="713" y="272126"/>
                  </a:lnTo>
                  <a:lnTo>
                    <a:pt x="0" y="3158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9" name="Freeform 638"/>
            <p:cNvSpPr/>
            <p:nvPr/>
          </p:nvSpPr>
          <p:spPr>
            <a:xfrm>
              <a:off x="7106735" y="18865716"/>
              <a:ext cx="79594" cy="241580"/>
            </a:xfrm>
            <a:custGeom>
              <a:avLst/>
              <a:gdLst/>
              <a:ahLst/>
              <a:cxnLst/>
              <a:rect l="0" t="0" r="0" b="0"/>
              <a:pathLst>
                <a:path w="79594" h="241580">
                  <a:moveTo>
                    <a:pt x="0" y="18131"/>
                  </a:moveTo>
                  <a:lnTo>
                    <a:pt x="11179" y="6952"/>
                  </a:lnTo>
                  <a:lnTo>
                    <a:pt x="29145" y="1464"/>
                  </a:lnTo>
                  <a:lnTo>
                    <a:pt x="40487" y="0"/>
                  </a:lnTo>
                  <a:lnTo>
                    <a:pt x="49218" y="2533"/>
                  </a:lnTo>
                  <a:lnTo>
                    <a:pt x="56209" y="7731"/>
                  </a:lnTo>
                  <a:lnTo>
                    <a:pt x="62039" y="14708"/>
                  </a:lnTo>
                  <a:lnTo>
                    <a:pt x="63587" y="21698"/>
                  </a:lnTo>
                  <a:lnTo>
                    <a:pt x="62278" y="28698"/>
                  </a:lnTo>
                  <a:lnTo>
                    <a:pt x="37101" y="70996"/>
                  </a:lnTo>
                  <a:lnTo>
                    <a:pt x="3312" y="108945"/>
                  </a:lnTo>
                  <a:lnTo>
                    <a:pt x="3378" y="114939"/>
                  </a:lnTo>
                  <a:lnTo>
                    <a:pt x="8102" y="120104"/>
                  </a:lnTo>
                  <a:lnTo>
                    <a:pt x="68585" y="153377"/>
                  </a:lnTo>
                  <a:lnTo>
                    <a:pt x="77276" y="172607"/>
                  </a:lnTo>
                  <a:lnTo>
                    <a:pt x="79593" y="184287"/>
                  </a:lnTo>
                  <a:lnTo>
                    <a:pt x="75930" y="206622"/>
                  </a:lnTo>
                  <a:lnTo>
                    <a:pt x="71677" y="217491"/>
                  </a:lnTo>
                  <a:lnTo>
                    <a:pt x="57593" y="232687"/>
                  </a:lnTo>
                  <a:lnTo>
                    <a:pt x="48925" y="238378"/>
                  </a:lnTo>
                  <a:lnTo>
                    <a:pt x="29934" y="241579"/>
                  </a:lnTo>
                  <a:lnTo>
                    <a:pt x="0" y="2392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0" name="Freeform 639"/>
            <p:cNvSpPr/>
            <p:nvPr/>
          </p:nvSpPr>
          <p:spPr>
            <a:xfrm>
              <a:off x="7243606" y="19073359"/>
              <a:ext cx="21058" cy="42117"/>
            </a:xfrm>
            <a:custGeom>
              <a:avLst/>
              <a:gdLst/>
              <a:ahLst/>
              <a:cxnLst/>
              <a:rect l="0" t="0" r="0" b="0"/>
              <a:pathLst>
                <a:path w="21058" h="42117">
                  <a:moveTo>
                    <a:pt x="21057" y="0"/>
                  </a:moveTo>
                  <a:lnTo>
                    <a:pt x="9879" y="11179"/>
                  </a:lnTo>
                  <a:lnTo>
                    <a:pt x="4391" y="22907"/>
                  </a:lnTo>
                  <a:lnTo>
                    <a:pt x="0" y="4211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1" name="Freeform 640"/>
            <p:cNvSpPr/>
            <p:nvPr/>
          </p:nvSpPr>
          <p:spPr>
            <a:xfrm>
              <a:off x="7306777" y="18870373"/>
              <a:ext cx="147549" cy="276688"/>
            </a:xfrm>
            <a:custGeom>
              <a:avLst/>
              <a:gdLst/>
              <a:ahLst/>
              <a:cxnLst/>
              <a:rect l="0" t="0" r="0" b="0"/>
              <a:pathLst>
                <a:path w="147549" h="276688">
                  <a:moveTo>
                    <a:pt x="0" y="24002"/>
                  </a:moveTo>
                  <a:lnTo>
                    <a:pt x="17980" y="8361"/>
                  </a:lnTo>
                  <a:lnTo>
                    <a:pt x="34898" y="282"/>
                  </a:lnTo>
                  <a:lnTo>
                    <a:pt x="43152" y="0"/>
                  </a:lnTo>
                  <a:lnTo>
                    <a:pt x="58563" y="5925"/>
                  </a:lnTo>
                  <a:lnTo>
                    <a:pt x="70091" y="19478"/>
                  </a:lnTo>
                  <a:lnTo>
                    <a:pt x="74803" y="28005"/>
                  </a:lnTo>
                  <a:lnTo>
                    <a:pt x="75605" y="37200"/>
                  </a:lnTo>
                  <a:lnTo>
                    <a:pt x="70257" y="56775"/>
                  </a:lnTo>
                  <a:lnTo>
                    <a:pt x="54093" y="81936"/>
                  </a:lnTo>
                  <a:lnTo>
                    <a:pt x="52439" y="89531"/>
                  </a:lnTo>
                  <a:lnTo>
                    <a:pt x="53677" y="96934"/>
                  </a:lnTo>
                  <a:lnTo>
                    <a:pt x="56842" y="104209"/>
                  </a:lnTo>
                  <a:lnTo>
                    <a:pt x="72836" y="115412"/>
                  </a:lnTo>
                  <a:lnTo>
                    <a:pt x="133675" y="142641"/>
                  </a:lnTo>
                  <a:lnTo>
                    <a:pt x="141759" y="148718"/>
                  </a:lnTo>
                  <a:lnTo>
                    <a:pt x="145978" y="156279"/>
                  </a:lnTo>
                  <a:lnTo>
                    <a:pt x="147548" y="174039"/>
                  </a:lnTo>
                  <a:lnTo>
                    <a:pt x="136265" y="203768"/>
                  </a:lnTo>
                  <a:lnTo>
                    <a:pt x="112515" y="229214"/>
                  </a:lnTo>
                  <a:lnTo>
                    <a:pt x="65856" y="262795"/>
                  </a:lnTo>
                  <a:lnTo>
                    <a:pt x="42114" y="27668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2" name="Freeform 641"/>
            <p:cNvSpPr/>
            <p:nvPr/>
          </p:nvSpPr>
          <p:spPr>
            <a:xfrm>
              <a:off x="7500680" y="18831204"/>
              <a:ext cx="69365" cy="89406"/>
            </a:xfrm>
            <a:custGeom>
              <a:avLst/>
              <a:gdLst/>
              <a:ahLst/>
              <a:cxnLst/>
              <a:rect l="0" t="0" r="0" b="0"/>
              <a:pathLst>
                <a:path w="69365" h="89406">
                  <a:moveTo>
                    <a:pt x="27196" y="0"/>
                  </a:moveTo>
                  <a:lnTo>
                    <a:pt x="10428" y="11179"/>
                  </a:lnTo>
                  <a:lnTo>
                    <a:pt x="5488" y="20321"/>
                  </a:lnTo>
                  <a:lnTo>
                    <a:pt x="0" y="46076"/>
                  </a:lnTo>
                  <a:lnTo>
                    <a:pt x="3801" y="67662"/>
                  </a:lnTo>
                  <a:lnTo>
                    <a:pt x="8089" y="76694"/>
                  </a:lnTo>
                  <a:lnTo>
                    <a:pt x="15628" y="82715"/>
                  </a:lnTo>
                  <a:lnTo>
                    <a:pt x="36482" y="89405"/>
                  </a:lnTo>
                  <a:lnTo>
                    <a:pt x="46255" y="88848"/>
                  </a:lnTo>
                  <a:lnTo>
                    <a:pt x="63352" y="81993"/>
                  </a:lnTo>
                  <a:lnTo>
                    <a:pt x="67678" y="74548"/>
                  </a:lnTo>
                  <a:lnTo>
                    <a:pt x="69364" y="53799"/>
                  </a:lnTo>
                  <a:lnTo>
                    <a:pt x="65836" y="45225"/>
                  </a:lnTo>
                  <a:lnTo>
                    <a:pt x="52558" y="32577"/>
                  </a:lnTo>
                  <a:lnTo>
                    <a:pt x="38077" y="26178"/>
                  </a:lnTo>
                  <a:lnTo>
                    <a:pt x="16667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3" name="Freeform 642"/>
            <p:cNvSpPr/>
            <p:nvPr/>
          </p:nvSpPr>
          <p:spPr>
            <a:xfrm>
              <a:off x="6054087" y="18514428"/>
              <a:ext cx="1783645" cy="887123"/>
            </a:xfrm>
            <a:custGeom>
              <a:avLst/>
              <a:gdLst/>
              <a:ahLst/>
              <a:cxnLst/>
              <a:rect l="0" t="0" r="0" b="0"/>
              <a:pathLst>
                <a:path w="1783645" h="887123">
                  <a:moveTo>
                    <a:pt x="620980" y="85149"/>
                  </a:moveTo>
                  <a:lnTo>
                    <a:pt x="609802" y="96327"/>
                  </a:lnTo>
                  <a:lnTo>
                    <a:pt x="602999" y="97280"/>
                  </a:lnTo>
                  <a:lnTo>
                    <a:pt x="586082" y="92101"/>
                  </a:lnTo>
                  <a:lnTo>
                    <a:pt x="573105" y="78880"/>
                  </a:lnTo>
                  <a:lnTo>
                    <a:pt x="520331" y="16673"/>
                  </a:lnTo>
                  <a:lnTo>
                    <a:pt x="492893" y="0"/>
                  </a:lnTo>
                  <a:lnTo>
                    <a:pt x="469686" y="900"/>
                  </a:lnTo>
                  <a:lnTo>
                    <a:pt x="443774" y="10270"/>
                  </a:lnTo>
                  <a:lnTo>
                    <a:pt x="386266" y="49206"/>
                  </a:lnTo>
                  <a:lnTo>
                    <a:pt x="336304" y="81917"/>
                  </a:lnTo>
                  <a:lnTo>
                    <a:pt x="325911" y="86504"/>
                  </a:lnTo>
                  <a:lnTo>
                    <a:pt x="305005" y="88481"/>
                  </a:lnTo>
                  <a:lnTo>
                    <a:pt x="285184" y="84291"/>
                  </a:lnTo>
                  <a:lnTo>
                    <a:pt x="253396" y="62537"/>
                  </a:lnTo>
                  <a:lnTo>
                    <a:pt x="218998" y="35709"/>
                  </a:lnTo>
                  <a:lnTo>
                    <a:pt x="207933" y="34641"/>
                  </a:lnTo>
                  <a:lnTo>
                    <a:pt x="183160" y="42814"/>
                  </a:lnTo>
                  <a:lnTo>
                    <a:pt x="154084" y="67146"/>
                  </a:lnTo>
                  <a:lnTo>
                    <a:pt x="107724" y="125469"/>
                  </a:lnTo>
                  <a:lnTo>
                    <a:pt x="87929" y="161436"/>
                  </a:lnTo>
                  <a:lnTo>
                    <a:pt x="58588" y="222144"/>
                  </a:lnTo>
                  <a:lnTo>
                    <a:pt x="29839" y="283590"/>
                  </a:lnTo>
                  <a:lnTo>
                    <a:pt x="15395" y="328158"/>
                  </a:lnTo>
                  <a:lnTo>
                    <a:pt x="11328" y="383928"/>
                  </a:lnTo>
                  <a:lnTo>
                    <a:pt x="7504" y="433768"/>
                  </a:lnTo>
                  <a:lnTo>
                    <a:pt x="2082" y="485582"/>
                  </a:lnTo>
                  <a:lnTo>
                    <a:pt x="475" y="534858"/>
                  </a:lnTo>
                  <a:lnTo>
                    <a:pt x="0" y="582215"/>
                  </a:lnTo>
                  <a:lnTo>
                    <a:pt x="2228" y="612564"/>
                  </a:lnTo>
                  <a:lnTo>
                    <a:pt x="11017" y="633851"/>
                  </a:lnTo>
                  <a:lnTo>
                    <a:pt x="18976" y="639294"/>
                  </a:lnTo>
                  <a:lnTo>
                    <a:pt x="40297" y="642221"/>
                  </a:lnTo>
                  <a:lnTo>
                    <a:pt x="62252" y="636503"/>
                  </a:lnTo>
                  <a:lnTo>
                    <a:pt x="91223" y="620131"/>
                  </a:lnTo>
                  <a:lnTo>
                    <a:pt x="109452" y="608358"/>
                  </a:lnTo>
                  <a:lnTo>
                    <a:pt x="133151" y="599227"/>
                  </a:lnTo>
                  <a:lnTo>
                    <a:pt x="146022" y="599833"/>
                  </a:lnTo>
                  <a:lnTo>
                    <a:pt x="172801" y="609865"/>
                  </a:lnTo>
                  <a:lnTo>
                    <a:pt x="208597" y="646422"/>
                  </a:lnTo>
                  <a:lnTo>
                    <a:pt x="251325" y="702253"/>
                  </a:lnTo>
                  <a:lnTo>
                    <a:pt x="301548" y="755225"/>
                  </a:lnTo>
                  <a:lnTo>
                    <a:pt x="333831" y="770863"/>
                  </a:lnTo>
                  <a:lnTo>
                    <a:pt x="378622" y="777315"/>
                  </a:lnTo>
                  <a:lnTo>
                    <a:pt x="437753" y="763854"/>
                  </a:lnTo>
                  <a:lnTo>
                    <a:pt x="481552" y="754701"/>
                  </a:lnTo>
                  <a:lnTo>
                    <a:pt x="541923" y="760903"/>
                  </a:lnTo>
                  <a:lnTo>
                    <a:pt x="564787" y="768019"/>
                  </a:lnTo>
                  <a:lnTo>
                    <a:pt x="601648" y="794773"/>
                  </a:lnTo>
                  <a:lnTo>
                    <a:pt x="663246" y="842647"/>
                  </a:lnTo>
                  <a:lnTo>
                    <a:pt x="705238" y="865579"/>
                  </a:lnTo>
                  <a:lnTo>
                    <a:pt x="753570" y="883237"/>
                  </a:lnTo>
                  <a:lnTo>
                    <a:pt x="782854" y="887122"/>
                  </a:lnTo>
                  <a:lnTo>
                    <a:pt x="828430" y="882732"/>
                  </a:lnTo>
                  <a:lnTo>
                    <a:pt x="880148" y="874021"/>
                  </a:lnTo>
                  <a:lnTo>
                    <a:pt x="921989" y="860911"/>
                  </a:lnTo>
                  <a:lnTo>
                    <a:pt x="973157" y="835521"/>
                  </a:lnTo>
                  <a:lnTo>
                    <a:pt x="1028324" y="807975"/>
                  </a:lnTo>
                  <a:lnTo>
                    <a:pt x="1084282" y="783124"/>
                  </a:lnTo>
                  <a:lnTo>
                    <a:pt x="1140396" y="766604"/>
                  </a:lnTo>
                  <a:lnTo>
                    <a:pt x="1202244" y="751645"/>
                  </a:lnTo>
                  <a:lnTo>
                    <a:pt x="1239693" y="752513"/>
                  </a:lnTo>
                  <a:lnTo>
                    <a:pt x="1296818" y="766528"/>
                  </a:lnTo>
                  <a:lnTo>
                    <a:pt x="1356639" y="780138"/>
                  </a:lnTo>
                  <a:lnTo>
                    <a:pt x="1386627" y="784758"/>
                  </a:lnTo>
                  <a:lnTo>
                    <a:pt x="1436395" y="780781"/>
                  </a:lnTo>
                  <a:lnTo>
                    <a:pt x="1499374" y="768957"/>
                  </a:lnTo>
                  <a:lnTo>
                    <a:pt x="1522594" y="761071"/>
                  </a:lnTo>
                  <a:lnTo>
                    <a:pt x="1579815" y="723447"/>
                  </a:lnTo>
                  <a:lnTo>
                    <a:pt x="1642309" y="672151"/>
                  </a:lnTo>
                  <a:lnTo>
                    <a:pt x="1689307" y="612851"/>
                  </a:lnTo>
                  <a:lnTo>
                    <a:pt x="1734532" y="559100"/>
                  </a:lnTo>
                  <a:lnTo>
                    <a:pt x="1759000" y="516850"/>
                  </a:lnTo>
                  <a:lnTo>
                    <a:pt x="1778777" y="457941"/>
                  </a:lnTo>
                  <a:lnTo>
                    <a:pt x="1783644" y="425139"/>
                  </a:lnTo>
                  <a:lnTo>
                    <a:pt x="1779807" y="370721"/>
                  </a:lnTo>
                  <a:lnTo>
                    <a:pt x="1764706" y="307806"/>
                  </a:lnTo>
                  <a:lnTo>
                    <a:pt x="1742560" y="265611"/>
                  </a:lnTo>
                  <a:lnTo>
                    <a:pt x="1712536" y="233533"/>
                  </a:lnTo>
                  <a:lnTo>
                    <a:pt x="1661683" y="198753"/>
                  </a:lnTo>
                  <a:lnTo>
                    <a:pt x="1623177" y="186011"/>
                  </a:lnTo>
                  <a:lnTo>
                    <a:pt x="1559896" y="175121"/>
                  </a:lnTo>
                  <a:lnTo>
                    <a:pt x="1507868" y="170512"/>
                  </a:lnTo>
                  <a:lnTo>
                    <a:pt x="1452531" y="166482"/>
                  </a:lnTo>
                  <a:lnTo>
                    <a:pt x="1401199" y="157990"/>
                  </a:lnTo>
                  <a:lnTo>
                    <a:pt x="1357298" y="151448"/>
                  </a:lnTo>
                  <a:lnTo>
                    <a:pt x="1310491" y="144640"/>
                  </a:lnTo>
                  <a:lnTo>
                    <a:pt x="1249279" y="134232"/>
                  </a:lnTo>
                  <a:lnTo>
                    <a:pt x="1188508" y="123739"/>
                  </a:lnTo>
                  <a:lnTo>
                    <a:pt x="1130308" y="109712"/>
                  </a:lnTo>
                  <a:lnTo>
                    <a:pt x="1078777" y="92557"/>
                  </a:lnTo>
                  <a:lnTo>
                    <a:pt x="1024145" y="72577"/>
                  </a:lnTo>
                  <a:lnTo>
                    <a:pt x="965707" y="56877"/>
                  </a:lnTo>
                  <a:lnTo>
                    <a:pt x="916144" y="57666"/>
                  </a:lnTo>
                  <a:lnTo>
                    <a:pt x="862074" y="65307"/>
                  </a:lnTo>
                  <a:lnTo>
                    <a:pt x="814468" y="74981"/>
                  </a:lnTo>
                  <a:lnTo>
                    <a:pt x="752267" y="88729"/>
                  </a:lnTo>
                  <a:lnTo>
                    <a:pt x="689092" y="106215"/>
                  </a:lnTo>
                  <a:lnTo>
                    <a:pt x="628975" y="114656"/>
                  </a:lnTo>
                  <a:lnTo>
                    <a:pt x="568338" y="10620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51" name="Group 650"/>
          <p:cNvGrpSpPr/>
          <p:nvPr/>
        </p:nvGrpSpPr>
        <p:grpSpPr>
          <a:xfrm>
            <a:off x="3142431" y="11612669"/>
            <a:ext cx="384616" cy="336913"/>
            <a:chOff x="3142431" y="11612669"/>
            <a:chExt cx="384616" cy="336913"/>
          </a:xfrm>
        </p:grpSpPr>
        <p:sp>
          <p:nvSpPr>
            <p:cNvPr id="645" name="Freeform 644"/>
            <p:cNvSpPr/>
            <p:nvPr/>
          </p:nvSpPr>
          <p:spPr>
            <a:xfrm>
              <a:off x="3142431" y="11781125"/>
              <a:ext cx="89818" cy="83091"/>
            </a:xfrm>
            <a:custGeom>
              <a:avLst/>
              <a:gdLst/>
              <a:ahLst/>
              <a:cxnLst/>
              <a:rect l="0" t="0" r="0" b="0"/>
              <a:pathLst>
                <a:path w="89818" h="83091">
                  <a:moveTo>
                    <a:pt x="5589" y="0"/>
                  </a:moveTo>
                  <a:lnTo>
                    <a:pt x="0" y="16767"/>
                  </a:lnTo>
                  <a:lnTo>
                    <a:pt x="376" y="34357"/>
                  </a:lnTo>
                  <a:lnTo>
                    <a:pt x="10149" y="74247"/>
                  </a:lnTo>
                  <a:lnTo>
                    <a:pt x="15648" y="79913"/>
                  </a:lnTo>
                  <a:lnTo>
                    <a:pt x="22824" y="82521"/>
                  </a:lnTo>
                  <a:lnTo>
                    <a:pt x="31117" y="83090"/>
                  </a:lnTo>
                  <a:lnTo>
                    <a:pt x="49690" y="77483"/>
                  </a:lnTo>
                  <a:lnTo>
                    <a:pt x="89817" y="6317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6" name="Freeform 645"/>
            <p:cNvSpPr/>
            <p:nvPr/>
          </p:nvSpPr>
          <p:spPr>
            <a:xfrm>
              <a:off x="3232248" y="11770597"/>
              <a:ext cx="1" cy="178985"/>
            </a:xfrm>
            <a:custGeom>
              <a:avLst/>
              <a:gdLst/>
              <a:ahLst/>
              <a:cxnLst/>
              <a:rect l="0" t="0" r="0" b="0"/>
              <a:pathLst>
                <a:path w="1" h="178985">
                  <a:moveTo>
                    <a:pt x="0" y="0"/>
                  </a:moveTo>
                  <a:lnTo>
                    <a:pt x="0" y="48930"/>
                  </a:lnTo>
                  <a:lnTo>
                    <a:pt x="0" y="108060"/>
                  </a:lnTo>
                  <a:lnTo>
                    <a:pt x="0" y="166409"/>
                  </a:lnTo>
                  <a:lnTo>
                    <a:pt x="0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7" name="Freeform 646"/>
            <p:cNvSpPr/>
            <p:nvPr/>
          </p:nvSpPr>
          <p:spPr>
            <a:xfrm>
              <a:off x="3274362" y="11727934"/>
              <a:ext cx="64720" cy="190062"/>
            </a:xfrm>
            <a:custGeom>
              <a:avLst/>
              <a:gdLst/>
              <a:ahLst/>
              <a:cxnLst/>
              <a:rect l="0" t="0" r="0" b="0"/>
              <a:pathLst>
                <a:path w="64720" h="190062">
                  <a:moveTo>
                    <a:pt x="0" y="21606"/>
                  </a:moveTo>
                  <a:lnTo>
                    <a:pt x="5590" y="4838"/>
                  </a:lnTo>
                  <a:lnTo>
                    <a:pt x="11915" y="1068"/>
                  </a:lnTo>
                  <a:lnTo>
                    <a:pt x="31422" y="0"/>
                  </a:lnTo>
                  <a:lnTo>
                    <a:pt x="37326" y="6032"/>
                  </a:lnTo>
                  <a:lnTo>
                    <a:pt x="40766" y="28332"/>
                  </a:lnTo>
                  <a:lnTo>
                    <a:pt x="35276" y="51502"/>
                  </a:lnTo>
                  <a:lnTo>
                    <a:pt x="30537" y="62593"/>
                  </a:lnTo>
                  <a:lnTo>
                    <a:pt x="32056" y="69987"/>
                  </a:lnTo>
                  <a:lnTo>
                    <a:pt x="37749" y="74917"/>
                  </a:lnTo>
                  <a:lnTo>
                    <a:pt x="46223" y="78203"/>
                  </a:lnTo>
                  <a:lnTo>
                    <a:pt x="58758" y="91214"/>
                  </a:lnTo>
                  <a:lnTo>
                    <a:pt x="63739" y="99596"/>
                  </a:lnTo>
                  <a:lnTo>
                    <a:pt x="64719" y="108694"/>
                  </a:lnTo>
                  <a:lnTo>
                    <a:pt x="59570" y="128162"/>
                  </a:lnTo>
                  <a:lnTo>
                    <a:pt x="21057" y="19006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8" name="Freeform 647"/>
            <p:cNvSpPr/>
            <p:nvPr/>
          </p:nvSpPr>
          <p:spPr>
            <a:xfrm>
              <a:off x="3369119" y="11854825"/>
              <a:ext cx="10529" cy="10529"/>
            </a:xfrm>
            <a:custGeom>
              <a:avLst/>
              <a:gdLst/>
              <a:ahLst/>
              <a:cxnLst/>
              <a:rect l="0" t="0" r="0" b="0"/>
              <a:pathLst>
                <a:path w="10529" h="10529">
                  <a:moveTo>
                    <a:pt x="10528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49" name="Freeform 648"/>
            <p:cNvSpPr/>
            <p:nvPr/>
          </p:nvSpPr>
          <p:spPr>
            <a:xfrm>
              <a:off x="3405644" y="11685658"/>
              <a:ext cx="79289" cy="174381"/>
            </a:xfrm>
            <a:custGeom>
              <a:avLst/>
              <a:gdLst/>
              <a:ahLst/>
              <a:cxnLst/>
              <a:rect l="0" t="0" r="0" b="0"/>
              <a:pathLst>
                <a:path w="79289" h="174381">
                  <a:moveTo>
                    <a:pt x="5589" y="42824"/>
                  </a:moveTo>
                  <a:lnTo>
                    <a:pt x="0" y="26057"/>
                  </a:lnTo>
                  <a:lnTo>
                    <a:pt x="693" y="18778"/>
                  </a:lnTo>
                  <a:lnTo>
                    <a:pt x="7702" y="4451"/>
                  </a:lnTo>
                  <a:lnTo>
                    <a:pt x="14017" y="865"/>
                  </a:lnTo>
                  <a:lnTo>
                    <a:pt x="30392" y="0"/>
                  </a:lnTo>
                  <a:lnTo>
                    <a:pt x="36162" y="4916"/>
                  </a:lnTo>
                  <a:lnTo>
                    <a:pt x="42573" y="22857"/>
                  </a:lnTo>
                  <a:lnTo>
                    <a:pt x="45520" y="72502"/>
                  </a:lnTo>
                  <a:lnTo>
                    <a:pt x="32915" y="135711"/>
                  </a:lnTo>
                  <a:lnTo>
                    <a:pt x="34093" y="168613"/>
                  </a:lnTo>
                  <a:lnTo>
                    <a:pt x="37460" y="173477"/>
                  </a:lnTo>
                  <a:lnTo>
                    <a:pt x="42044" y="174380"/>
                  </a:lnTo>
                  <a:lnTo>
                    <a:pt x="79288" y="15863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0" name="Freeform 649"/>
            <p:cNvSpPr/>
            <p:nvPr/>
          </p:nvSpPr>
          <p:spPr>
            <a:xfrm>
              <a:off x="3479343" y="11612669"/>
              <a:ext cx="47704" cy="63103"/>
            </a:xfrm>
            <a:custGeom>
              <a:avLst/>
              <a:gdLst/>
              <a:ahLst/>
              <a:cxnLst/>
              <a:rect l="0" t="0" r="0" b="0"/>
              <a:pathLst>
                <a:path w="47704" h="63103">
                  <a:moveTo>
                    <a:pt x="5589" y="0"/>
                  </a:moveTo>
                  <a:lnTo>
                    <a:pt x="0" y="16767"/>
                  </a:lnTo>
                  <a:lnTo>
                    <a:pt x="375" y="34358"/>
                  </a:lnTo>
                  <a:lnTo>
                    <a:pt x="2113" y="43962"/>
                  </a:lnTo>
                  <a:lnTo>
                    <a:pt x="6781" y="51535"/>
                  </a:lnTo>
                  <a:lnTo>
                    <a:pt x="21327" y="63068"/>
                  </a:lnTo>
                  <a:lnTo>
                    <a:pt x="28949" y="63102"/>
                  </a:lnTo>
                  <a:lnTo>
                    <a:pt x="36370" y="59616"/>
                  </a:lnTo>
                  <a:lnTo>
                    <a:pt x="43657" y="53782"/>
                  </a:lnTo>
                  <a:lnTo>
                    <a:pt x="47346" y="45213"/>
                  </a:lnTo>
                  <a:lnTo>
                    <a:pt x="4770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64" name="Group 663"/>
          <p:cNvGrpSpPr/>
          <p:nvPr/>
        </p:nvGrpSpPr>
        <p:grpSpPr>
          <a:xfrm>
            <a:off x="2726880" y="10907259"/>
            <a:ext cx="1758261" cy="379028"/>
            <a:chOff x="2726880" y="10907259"/>
            <a:chExt cx="1758261" cy="379028"/>
          </a:xfrm>
        </p:grpSpPr>
        <p:sp>
          <p:nvSpPr>
            <p:cNvPr id="652" name="Freeform 651"/>
            <p:cNvSpPr/>
            <p:nvPr/>
          </p:nvSpPr>
          <p:spPr>
            <a:xfrm>
              <a:off x="2726880" y="10928317"/>
              <a:ext cx="12701" cy="12701"/>
            </a:xfrm>
            <a:custGeom>
              <a:avLst/>
              <a:gdLst/>
              <a:ahLst/>
              <a:cxnLst/>
              <a:rect l="0" t="0" r="0" b="0"/>
              <a:pathLst>
                <a:path w="12701" h="12701">
                  <a:moveTo>
                    <a:pt x="0" y="0"/>
                  </a:moveTo>
                  <a:lnTo>
                    <a:pt x="12700" y="127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3" name="Freeform 652"/>
            <p:cNvSpPr/>
            <p:nvPr/>
          </p:nvSpPr>
          <p:spPr>
            <a:xfrm>
              <a:off x="2969036" y="10917788"/>
              <a:ext cx="10529" cy="10530"/>
            </a:xfrm>
            <a:custGeom>
              <a:avLst/>
              <a:gdLst/>
              <a:ahLst/>
              <a:cxnLst/>
              <a:rect l="0" t="0" r="0" b="0"/>
              <a:pathLst>
                <a:path w="10529" h="10530">
                  <a:moveTo>
                    <a:pt x="0" y="0"/>
                  </a:moveTo>
                  <a:lnTo>
                    <a:pt x="10528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4" name="Freeform 653"/>
            <p:cNvSpPr/>
            <p:nvPr/>
          </p:nvSpPr>
          <p:spPr>
            <a:xfrm>
              <a:off x="3158549" y="10928317"/>
              <a:ext cx="1" cy="10529"/>
            </a:xfrm>
            <a:custGeom>
              <a:avLst/>
              <a:gdLst/>
              <a:ahLst/>
              <a:cxnLst/>
              <a:rect l="0" t="0" r="0" b="0"/>
              <a:pathLst>
                <a:path w="1" h="10529">
                  <a:moveTo>
                    <a:pt x="0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5" name="Freeform 654"/>
            <p:cNvSpPr/>
            <p:nvPr/>
          </p:nvSpPr>
          <p:spPr>
            <a:xfrm>
              <a:off x="3390176" y="10917788"/>
              <a:ext cx="10529" cy="10530"/>
            </a:xfrm>
            <a:custGeom>
              <a:avLst/>
              <a:gdLst/>
              <a:ahLst/>
              <a:cxnLst/>
              <a:rect l="0" t="0" r="0" b="0"/>
              <a:pathLst>
                <a:path w="10529" h="10530">
                  <a:moveTo>
                    <a:pt x="0" y="0"/>
                  </a:moveTo>
                  <a:lnTo>
                    <a:pt x="10528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6" name="Freeform 655"/>
            <p:cNvSpPr/>
            <p:nvPr/>
          </p:nvSpPr>
          <p:spPr>
            <a:xfrm>
              <a:off x="3611274" y="10928317"/>
              <a:ext cx="21058" cy="10529"/>
            </a:xfrm>
            <a:custGeom>
              <a:avLst/>
              <a:gdLst/>
              <a:ahLst/>
              <a:cxnLst/>
              <a:rect l="0" t="0" r="0" b="0"/>
              <a:pathLst>
                <a:path w="21058" h="10529">
                  <a:moveTo>
                    <a:pt x="0" y="0"/>
                  </a:moveTo>
                  <a:lnTo>
                    <a:pt x="21057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7" name="Freeform 656"/>
            <p:cNvSpPr/>
            <p:nvPr/>
          </p:nvSpPr>
          <p:spPr>
            <a:xfrm>
              <a:off x="3863958" y="10907259"/>
              <a:ext cx="10530" cy="10530"/>
            </a:xfrm>
            <a:custGeom>
              <a:avLst/>
              <a:gdLst/>
              <a:ahLst/>
              <a:cxnLst/>
              <a:rect l="0" t="0" r="0" b="0"/>
              <a:pathLst>
                <a:path w="10530" h="10530">
                  <a:moveTo>
                    <a:pt x="0" y="0"/>
                  </a:moveTo>
                  <a:lnTo>
                    <a:pt x="10529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8" name="Freeform 657"/>
            <p:cNvSpPr/>
            <p:nvPr/>
          </p:nvSpPr>
          <p:spPr>
            <a:xfrm>
              <a:off x="4116642" y="10917788"/>
              <a:ext cx="21058" cy="10530"/>
            </a:xfrm>
            <a:custGeom>
              <a:avLst/>
              <a:gdLst/>
              <a:ahLst/>
              <a:cxnLst/>
              <a:rect l="0" t="0" r="0" b="0"/>
              <a:pathLst>
                <a:path w="21058" h="10530">
                  <a:moveTo>
                    <a:pt x="0" y="0"/>
                  </a:moveTo>
                  <a:lnTo>
                    <a:pt x="21057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59" name="Freeform 658"/>
            <p:cNvSpPr/>
            <p:nvPr/>
          </p:nvSpPr>
          <p:spPr>
            <a:xfrm>
              <a:off x="4411440" y="10917788"/>
              <a:ext cx="73701" cy="10530"/>
            </a:xfrm>
            <a:custGeom>
              <a:avLst/>
              <a:gdLst/>
              <a:ahLst/>
              <a:cxnLst/>
              <a:rect l="0" t="0" r="0" b="0"/>
              <a:pathLst>
                <a:path w="73701" h="10530">
                  <a:moveTo>
                    <a:pt x="0" y="10529"/>
                  </a:moveTo>
                  <a:lnTo>
                    <a:pt x="42692" y="7409"/>
                  </a:lnTo>
                  <a:lnTo>
                    <a:pt x="7370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0" name="Freeform 659"/>
            <p:cNvSpPr/>
            <p:nvPr/>
          </p:nvSpPr>
          <p:spPr>
            <a:xfrm>
              <a:off x="3390176" y="10970431"/>
              <a:ext cx="59113" cy="284270"/>
            </a:xfrm>
            <a:custGeom>
              <a:avLst/>
              <a:gdLst/>
              <a:ahLst/>
              <a:cxnLst/>
              <a:rect l="0" t="0" r="0" b="0"/>
              <a:pathLst>
                <a:path w="59113" h="284270">
                  <a:moveTo>
                    <a:pt x="0" y="0"/>
                  </a:moveTo>
                  <a:lnTo>
                    <a:pt x="9575" y="24046"/>
                  </a:lnTo>
                  <a:lnTo>
                    <a:pt x="29664" y="58778"/>
                  </a:lnTo>
                  <a:lnTo>
                    <a:pt x="45244" y="110006"/>
                  </a:lnTo>
                  <a:lnTo>
                    <a:pt x="58416" y="166355"/>
                  </a:lnTo>
                  <a:lnTo>
                    <a:pt x="59112" y="226359"/>
                  </a:lnTo>
                  <a:lnTo>
                    <a:pt x="53178" y="249173"/>
                  </a:lnTo>
                  <a:lnTo>
                    <a:pt x="31585" y="2842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1" name="Freeform 660"/>
            <p:cNvSpPr/>
            <p:nvPr/>
          </p:nvSpPr>
          <p:spPr>
            <a:xfrm>
              <a:off x="3537575" y="11090634"/>
              <a:ext cx="115814" cy="180939"/>
            </a:xfrm>
            <a:custGeom>
              <a:avLst/>
              <a:gdLst/>
              <a:ahLst/>
              <a:cxnLst/>
              <a:rect l="0" t="0" r="0" b="0"/>
              <a:pathLst>
                <a:path w="115814" h="180939">
                  <a:moveTo>
                    <a:pt x="0" y="27195"/>
                  </a:moveTo>
                  <a:lnTo>
                    <a:pt x="5589" y="10427"/>
                  </a:lnTo>
                  <a:lnTo>
                    <a:pt x="11914" y="5488"/>
                  </a:lnTo>
                  <a:lnTo>
                    <a:pt x="31422" y="0"/>
                  </a:lnTo>
                  <a:lnTo>
                    <a:pt x="63122" y="2500"/>
                  </a:lnTo>
                  <a:lnTo>
                    <a:pt x="71327" y="8393"/>
                  </a:lnTo>
                  <a:lnTo>
                    <a:pt x="83564" y="27417"/>
                  </a:lnTo>
                  <a:lnTo>
                    <a:pt x="86662" y="54591"/>
                  </a:lnTo>
                  <a:lnTo>
                    <a:pt x="81800" y="84994"/>
                  </a:lnTo>
                  <a:lnTo>
                    <a:pt x="59332" y="127250"/>
                  </a:lnTo>
                  <a:lnTo>
                    <a:pt x="15612" y="178845"/>
                  </a:lnTo>
                  <a:lnTo>
                    <a:pt x="12748" y="180938"/>
                  </a:lnTo>
                  <a:lnTo>
                    <a:pt x="13178" y="178823"/>
                  </a:lnTo>
                  <a:lnTo>
                    <a:pt x="15804" y="173904"/>
                  </a:lnTo>
                  <a:lnTo>
                    <a:pt x="36268" y="155803"/>
                  </a:lnTo>
                  <a:lnTo>
                    <a:pt x="57843" y="151814"/>
                  </a:lnTo>
                  <a:lnTo>
                    <a:pt x="90058" y="156146"/>
                  </a:lnTo>
                  <a:lnTo>
                    <a:pt x="115813" y="16406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2" name="Freeform 661"/>
            <p:cNvSpPr/>
            <p:nvPr/>
          </p:nvSpPr>
          <p:spPr>
            <a:xfrm>
              <a:off x="3706031" y="11117829"/>
              <a:ext cx="1" cy="168458"/>
            </a:xfrm>
            <a:custGeom>
              <a:avLst/>
              <a:gdLst/>
              <a:ahLst/>
              <a:cxnLst/>
              <a:rect l="0" t="0" r="0" b="0"/>
              <a:pathLst>
                <a:path w="1" h="168458">
                  <a:moveTo>
                    <a:pt x="0" y="0"/>
                  </a:moveTo>
                  <a:lnTo>
                    <a:pt x="0" y="62478"/>
                  </a:lnTo>
                  <a:lnTo>
                    <a:pt x="0" y="124776"/>
                  </a:lnTo>
                  <a:lnTo>
                    <a:pt x="0" y="1684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3" name="Freeform 662"/>
            <p:cNvSpPr/>
            <p:nvPr/>
          </p:nvSpPr>
          <p:spPr>
            <a:xfrm>
              <a:off x="3751266" y="11012544"/>
              <a:ext cx="73674" cy="119272"/>
            </a:xfrm>
            <a:custGeom>
              <a:avLst/>
              <a:gdLst/>
              <a:ahLst/>
              <a:cxnLst/>
              <a:rect l="0" t="0" r="0" b="0"/>
              <a:pathLst>
                <a:path w="73674" h="119272">
                  <a:moveTo>
                    <a:pt x="17936" y="0"/>
                  </a:moveTo>
                  <a:lnTo>
                    <a:pt x="3464" y="34793"/>
                  </a:lnTo>
                  <a:lnTo>
                    <a:pt x="0" y="77900"/>
                  </a:lnTo>
                  <a:lnTo>
                    <a:pt x="3335" y="102473"/>
                  </a:lnTo>
                  <a:lnTo>
                    <a:pt x="9372" y="110429"/>
                  </a:lnTo>
                  <a:lnTo>
                    <a:pt x="28557" y="119271"/>
                  </a:lnTo>
                  <a:lnTo>
                    <a:pt x="37885" y="118119"/>
                  </a:lnTo>
                  <a:lnTo>
                    <a:pt x="54488" y="107480"/>
                  </a:lnTo>
                  <a:lnTo>
                    <a:pt x="71400" y="81759"/>
                  </a:lnTo>
                  <a:lnTo>
                    <a:pt x="73673" y="62074"/>
                  </a:lnTo>
                  <a:lnTo>
                    <a:pt x="68376" y="34380"/>
                  </a:lnTo>
                  <a:lnTo>
                    <a:pt x="60050" y="105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71" name="Group 670"/>
          <p:cNvGrpSpPr/>
          <p:nvPr/>
        </p:nvGrpSpPr>
        <p:grpSpPr>
          <a:xfrm>
            <a:off x="947564" y="14247162"/>
            <a:ext cx="937038" cy="368498"/>
            <a:chOff x="947564" y="14247162"/>
            <a:chExt cx="937038" cy="368498"/>
          </a:xfrm>
        </p:grpSpPr>
        <p:sp>
          <p:nvSpPr>
            <p:cNvPr id="665" name="Freeform 664"/>
            <p:cNvSpPr/>
            <p:nvPr/>
          </p:nvSpPr>
          <p:spPr>
            <a:xfrm>
              <a:off x="968621" y="14310334"/>
              <a:ext cx="31587" cy="305326"/>
            </a:xfrm>
            <a:custGeom>
              <a:avLst/>
              <a:gdLst/>
              <a:ahLst/>
              <a:cxnLst/>
              <a:rect l="0" t="0" r="0" b="0"/>
              <a:pathLst>
                <a:path w="31587" h="305326">
                  <a:moveTo>
                    <a:pt x="0" y="0"/>
                  </a:moveTo>
                  <a:lnTo>
                    <a:pt x="3120" y="48930"/>
                  </a:lnTo>
                  <a:lnTo>
                    <a:pt x="11453" y="99894"/>
                  </a:lnTo>
                  <a:lnTo>
                    <a:pt x="18212" y="156330"/>
                  </a:lnTo>
                  <a:lnTo>
                    <a:pt x="20214" y="206976"/>
                  </a:lnTo>
                  <a:lnTo>
                    <a:pt x="26480" y="266013"/>
                  </a:lnTo>
                  <a:lnTo>
                    <a:pt x="31586" y="30532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6" name="Freeform 665"/>
            <p:cNvSpPr/>
            <p:nvPr/>
          </p:nvSpPr>
          <p:spPr>
            <a:xfrm>
              <a:off x="947564" y="14254818"/>
              <a:ext cx="194523" cy="192387"/>
            </a:xfrm>
            <a:custGeom>
              <a:avLst/>
              <a:gdLst/>
              <a:ahLst/>
              <a:cxnLst/>
              <a:rect l="0" t="0" r="0" b="0"/>
              <a:pathLst>
                <a:path w="194523" h="192387">
                  <a:moveTo>
                    <a:pt x="0" y="66044"/>
                  </a:moveTo>
                  <a:lnTo>
                    <a:pt x="9576" y="41997"/>
                  </a:lnTo>
                  <a:lnTo>
                    <a:pt x="20244" y="27671"/>
                  </a:lnTo>
                  <a:lnTo>
                    <a:pt x="42143" y="16624"/>
                  </a:lnTo>
                  <a:lnTo>
                    <a:pt x="103861" y="0"/>
                  </a:lnTo>
                  <a:lnTo>
                    <a:pt x="149447" y="201"/>
                  </a:lnTo>
                  <a:lnTo>
                    <a:pt x="172096" y="7923"/>
                  </a:lnTo>
                  <a:lnTo>
                    <a:pt x="181411" y="13259"/>
                  </a:lnTo>
                  <a:lnTo>
                    <a:pt x="187621" y="21495"/>
                  </a:lnTo>
                  <a:lnTo>
                    <a:pt x="194522" y="43126"/>
                  </a:lnTo>
                  <a:lnTo>
                    <a:pt x="191349" y="68335"/>
                  </a:lnTo>
                  <a:lnTo>
                    <a:pt x="182140" y="92799"/>
                  </a:lnTo>
                  <a:lnTo>
                    <a:pt x="162632" y="119724"/>
                  </a:lnTo>
                  <a:lnTo>
                    <a:pt x="104774" y="170158"/>
                  </a:lnTo>
                  <a:lnTo>
                    <a:pt x="63171" y="1923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7" name="Freeform 666"/>
            <p:cNvSpPr/>
            <p:nvPr/>
          </p:nvSpPr>
          <p:spPr>
            <a:xfrm>
              <a:off x="1179191" y="14299804"/>
              <a:ext cx="94758" cy="10531"/>
            </a:xfrm>
            <a:custGeom>
              <a:avLst/>
              <a:gdLst/>
              <a:ahLst/>
              <a:cxnLst/>
              <a:rect l="0" t="0" r="0" b="0"/>
              <a:pathLst>
                <a:path w="94758" h="10531">
                  <a:moveTo>
                    <a:pt x="0" y="0"/>
                  </a:moveTo>
                  <a:lnTo>
                    <a:pt x="37478" y="8335"/>
                  </a:lnTo>
                  <a:lnTo>
                    <a:pt x="94757" y="1053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8" name="Freeform 667"/>
            <p:cNvSpPr/>
            <p:nvPr/>
          </p:nvSpPr>
          <p:spPr>
            <a:xfrm>
              <a:off x="1200248" y="14394561"/>
              <a:ext cx="31587" cy="1"/>
            </a:xfrm>
            <a:custGeom>
              <a:avLst/>
              <a:gdLst/>
              <a:ahLst/>
              <a:cxnLst/>
              <a:rect l="0" t="0" r="0" b="0"/>
              <a:pathLst>
                <a:path w="31587" h="1">
                  <a:moveTo>
                    <a:pt x="0" y="0"/>
                  </a:moveTo>
                  <a:lnTo>
                    <a:pt x="31586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69" name="Freeform 668"/>
            <p:cNvSpPr/>
            <p:nvPr/>
          </p:nvSpPr>
          <p:spPr>
            <a:xfrm>
              <a:off x="1400290" y="14303122"/>
              <a:ext cx="261837" cy="144083"/>
            </a:xfrm>
            <a:custGeom>
              <a:avLst/>
              <a:gdLst/>
              <a:ahLst/>
              <a:cxnLst/>
              <a:rect l="0" t="0" r="0" b="0"/>
              <a:pathLst>
                <a:path w="261837" h="144083">
                  <a:moveTo>
                    <a:pt x="0" y="17740"/>
                  </a:moveTo>
                  <a:lnTo>
                    <a:pt x="41982" y="62061"/>
                  </a:lnTo>
                  <a:lnTo>
                    <a:pt x="52974" y="81891"/>
                  </a:lnTo>
                  <a:lnTo>
                    <a:pt x="60149" y="118377"/>
                  </a:lnTo>
                  <a:lnTo>
                    <a:pt x="58817" y="124606"/>
                  </a:lnTo>
                  <a:lnTo>
                    <a:pt x="55589" y="126418"/>
                  </a:lnTo>
                  <a:lnTo>
                    <a:pt x="51097" y="125287"/>
                  </a:lnTo>
                  <a:lnTo>
                    <a:pt x="49272" y="119855"/>
                  </a:lnTo>
                  <a:lnTo>
                    <a:pt x="57557" y="59018"/>
                  </a:lnTo>
                  <a:lnTo>
                    <a:pt x="72686" y="26201"/>
                  </a:lnTo>
                  <a:lnTo>
                    <a:pt x="91986" y="1660"/>
                  </a:lnTo>
                  <a:lnTo>
                    <a:pt x="101098" y="0"/>
                  </a:lnTo>
                  <a:lnTo>
                    <a:pt x="123701" y="7516"/>
                  </a:lnTo>
                  <a:lnTo>
                    <a:pt x="139986" y="25674"/>
                  </a:lnTo>
                  <a:lnTo>
                    <a:pt x="163970" y="87804"/>
                  </a:lnTo>
                  <a:lnTo>
                    <a:pt x="172846" y="113759"/>
                  </a:lnTo>
                  <a:lnTo>
                    <a:pt x="171446" y="95453"/>
                  </a:lnTo>
                  <a:lnTo>
                    <a:pt x="174854" y="72946"/>
                  </a:lnTo>
                  <a:lnTo>
                    <a:pt x="186507" y="50465"/>
                  </a:lnTo>
                  <a:lnTo>
                    <a:pt x="203385" y="31114"/>
                  </a:lnTo>
                  <a:lnTo>
                    <a:pt x="222584" y="18616"/>
                  </a:lnTo>
                  <a:lnTo>
                    <a:pt x="231447" y="19493"/>
                  </a:lnTo>
                  <a:lnTo>
                    <a:pt x="239696" y="24758"/>
                  </a:lnTo>
                  <a:lnTo>
                    <a:pt x="247535" y="32947"/>
                  </a:lnTo>
                  <a:lnTo>
                    <a:pt x="256245" y="54524"/>
                  </a:lnTo>
                  <a:lnTo>
                    <a:pt x="261836" y="106503"/>
                  </a:lnTo>
                  <a:lnTo>
                    <a:pt x="259481" y="124651"/>
                  </a:lnTo>
                  <a:lnTo>
                    <a:pt x="252684" y="14408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0" name="Freeform 669"/>
            <p:cNvSpPr/>
            <p:nvPr/>
          </p:nvSpPr>
          <p:spPr>
            <a:xfrm>
              <a:off x="1747730" y="14247162"/>
              <a:ext cx="136872" cy="199506"/>
            </a:xfrm>
            <a:custGeom>
              <a:avLst/>
              <a:gdLst/>
              <a:ahLst/>
              <a:cxnLst/>
              <a:rect l="0" t="0" r="0" b="0"/>
              <a:pathLst>
                <a:path w="136872" h="199506">
                  <a:moveTo>
                    <a:pt x="0" y="42114"/>
                  </a:moveTo>
                  <a:lnTo>
                    <a:pt x="2340" y="82972"/>
                  </a:lnTo>
                  <a:lnTo>
                    <a:pt x="23719" y="145616"/>
                  </a:lnTo>
                  <a:lnTo>
                    <a:pt x="34844" y="178456"/>
                  </a:lnTo>
                  <a:lnTo>
                    <a:pt x="48242" y="193568"/>
                  </a:lnTo>
                  <a:lnTo>
                    <a:pt x="56728" y="199236"/>
                  </a:lnTo>
                  <a:lnTo>
                    <a:pt x="63555" y="199505"/>
                  </a:lnTo>
                  <a:lnTo>
                    <a:pt x="69276" y="196174"/>
                  </a:lnTo>
                  <a:lnTo>
                    <a:pt x="74260" y="190445"/>
                  </a:lnTo>
                  <a:lnTo>
                    <a:pt x="98007" y="126965"/>
                  </a:lnTo>
                  <a:lnTo>
                    <a:pt x="112253" y="68709"/>
                  </a:lnTo>
                  <a:lnTo>
                    <a:pt x="126332" y="20289"/>
                  </a:lnTo>
                  <a:lnTo>
                    <a:pt x="13687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679" name="Group 678"/>
          <p:cNvGrpSpPr/>
          <p:nvPr/>
        </p:nvGrpSpPr>
        <p:grpSpPr>
          <a:xfrm>
            <a:off x="1021264" y="14808018"/>
            <a:ext cx="926509" cy="636910"/>
            <a:chOff x="1021264" y="14808018"/>
            <a:chExt cx="926509" cy="636910"/>
          </a:xfrm>
        </p:grpSpPr>
        <p:sp>
          <p:nvSpPr>
            <p:cNvPr id="672" name="Freeform 671"/>
            <p:cNvSpPr/>
            <p:nvPr/>
          </p:nvSpPr>
          <p:spPr>
            <a:xfrm>
              <a:off x="1021264" y="14899929"/>
              <a:ext cx="105286" cy="225131"/>
            </a:xfrm>
            <a:custGeom>
              <a:avLst/>
              <a:gdLst/>
              <a:ahLst/>
              <a:cxnLst/>
              <a:rect l="0" t="0" r="0" b="0"/>
              <a:pathLst>
                <a:path w="105286" h="225131">
                  <a:moveTo>
                    <a:pt x="0" y="21057"/>
                  </a:moveTo>
                  <a:lnTo>
                    <a:pt x="0" y="78321"/>
                  </a:lnTo>
                  <a:lnTo>
                    <a:pt x="5589" y="133624"/>
                  </a:lnTo>
                  <a:lnTo>
                    <a:pt x="17958" y="192814"/>
                  </a:lnTo>
                  <a:lnTo>
                    <a:pt x="24749" y="217886"/>
                  </a:lnTo>
                  <a:lnTo>
                    <a:pt x="30537" y="223636"/>
                  </a:lnTo>
                  <a:lnTo>
                    <a:pt x="37906" y="225130"/>
                  </a:lnTo>
                  <a:lnTo>
                    <a:pt x="46327" y="223786"/>
                  </a:lnTo>
                  <a:lnTo>
                    <a:pt x="51942" y="215870"/>
                  </a:lnTo>
                  <a:lnTo>
                    <a:pt x="64072" y="158976"/>
                  </a:lnTo>
                  <a:lnTo>
                    <a:pt x="73966" y="109886"/>
                  </a:lnTo>
                  <a:lnTo>
                    <a:pt x="87426" y="57125"/>
                  </a:lnTo>
                  <a:lnTo>
                    <a:pt x="1052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3" name="Freeform 672"/>
            <p:cNvSpPr/>
            <p:nvPr/>
          </p:nvSpPr>
          <p:spPr>
            <a:xfrm>
              <a:off x="1231834" y="14952572"/>
              <a:ext cx="73700" cy="1"/>
            </a:xfrm>
            <a:custGeom>
              <a:avLst/>
              <a:gdLst/>
              <a:ahLst/>
              <a:cxnLst/>
              <a:rect l="0" t="0" r="0" b="0"/>
              <a:pathLst>
                <a:path w="73700" h="1">
                  <a:moveTo>
                    <a:pt x="0" y="0"/>
                  </a:moveTo>
                  <a:lnTo>
                    <a:pt x="42691" y="0"/>
                  </a:lnTo>
                  <a:lnTo>
                    <a:pt x="736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4" name="Freeform 673"/>
            <p:cNvSpPr/>
            <p:nvPr/>
          </p:nvSpPr>
          <p:spPr>
            <a:xfrm>
              <a:off x="1263419" y="15047328"/>
              <a:ext cx="21058" cy="1"/>
            </a:xfrm>
            <a:custGeom>
              <a:avLst/>
              <a:gdLst/>
              <a:ahLst/>
              <a:cxnLst/>
              <a:rect l="0" t="0" r="0" b="0"/>
              <a:pathLst>
                <a:path w="21058" h="1">
                  <a:moveTo>
                    <a:pt x="0" y="0"/>
                  </a:moveTo>
                  <a:lnTo>
                    <a:pt x="2105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5" name="Freeform 674"/>
            <p:cNvSpPr/>
            <p:nvPr/>
          </p:nvSpPr>
          <p:spPr>
            <a:xfrm>
              <a:off x="1737202" y="14889401"/>
              <a:ext cx="1" cy="210571"/>
            </a:xfrm>
            <a:custGeom>
              <a:avLst/>
              <a:gdLst/>
              <a:ahLst/>
              <a:cxnLst/>
              <a:rect l="0" t="0" r="0" b="0"/>
              <a:pathLst>
                <a:path w="1" h="210571">
                  <a:moveTo>
                    <a:pt x="0" y="0"/>
                  </a:moveTo>
                  <a:lnTo>
                    <a:pt x="0" y="57264"/>
                  </a:lnTo>
                  <a:lnTo>
                    <a:pt x="0" y="106654"/>
                  </a:lnTo>
                  <a:lnTo>
                    <a:pt x="0" y="155214"/>
                  </a:lnTo>
                  <a:lnTo>
                    <a:pt x="0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6" name="Freeform 675"/>
            <p:cNvSpPr/>
            <p:nvPr/>
          </p:nvSpPr>
          <p:spPr>
            <a:xfrm>
              <a:off x="1684559" y="14808018"/>
              <a:ext cx="189883" cy="123497"/>
            </a:xfrm>
            <a:custGeom>
              <a:avLst/>
              <a:gdLst/>
              <a:ahLst/>
              <a:cxnLst/>
              <a:rect l="0" t="0" r="0" b="0"/>
              <a:pathLst>
                <a:path w="189883" h="123497">
                  <a:moveTo>
                    <a:pt x="0" y="70855"/>
                  </a:moveTo>
                  <a:lnTo>
                    <a:pt x="5589" y="48498"/>
                  </a:lnTo>
                  <a:lnTo>
                    <a:pt x="17692" y="31282"/>
                  </a:lnTo>
                  <a:lnTo>
                    <a:pt x="34769" y="17002"/>
                  </a:lnTo>
                  <a:lnTo>
                    <a:pt x="54058" y="6756"/>
                  </a:lnTo>
                  <a:lnTo>
                    <a:pt x="90237" y="0"/>
                  </a:lnTo>
                  <a:lnTo>
                    <a:pt x="143213" y="6122"/>
                  </a:lnTo>
                  <a:lnTo>
                    <a:pt x="166596" y="12060"/>
                  </a:lnTo>
                  <a:lnTo>
                    <a:pt x="175405" y="17619"/>
                  </a:lnTo>
                  <a:lnTo>
                    <a:pt x="188312" y="33156"/>
                  </a:lnTo>
                  <a:lnTo>
                    <a:pt x="189882" y="41043"/>
                  </a:lnTo>
                  <a:lnTo>
                    <a:pt x="188589" y="48641"/>
                  </a:lnTo>
                  <a:lnTo>
                    <a:pt x="185388" y="56045"/>
                  </a:lnTo>
                  <a:lnTo>
                    <a:pt x="164114" y="77645"/>
                  </a:lnTo>
                  <a:lnTo>
                    <a:pt x="106909" y="109818"/>
                  </a:lnTo>
                  <a:lnTo>
                    <a:pt x="73700" y="12349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7" name="Freeform 676"/>
            <p:cNvSpPr/>
            <p:nvPr/>
          </p:nvSpPr>
          <p:spPr>
            <a:xfrm>
              <a:off x="1579274" y="15152613"/>
              <a:ext cx="368499" cy="16119"/>
            </a:xfrm>
            <a:custGeom>
              <a:avLst/>
              <a:gdLst/>
              <a:ahLst/>
              <a:cxnLst/>
              <a:rect l="0" t="0" r="0" b="0"/>
              <a:pathLst>
                <a:path w="368499" h="16119">
                  <a:moveTo>
                    <a:pt x="0" y="10529"/>
                  </a:moveTo>
                  <a:lnTo>
                    <a:pt x="16768" y="16118"/>
                  </a:lnTo>
                  <a:lnTo>
                    <a:pt x="73026" y="12847"/>
                  </a:lnTo>
                  <a:lnTo>
                    <a:pt x="132642" y="10045"/>
                  </a:lnTo>
                  <a:lnTo>
                    <a:pt x="179291" y="3495"/>
                  </a:lnTo>
                  <a:lnTo>
                    <a:pt x="241727" y="1035"/>
                  </a:lnTo>
                  <a:lnTo>
                    <a:pt x="302860" y="307"/>
                  </a:lnTo>
                  <a:lnTo>
                    <a:pt x="354146" y="60"/>
                  </a:lnTo>
                  <a:lnTo>
                    <a:pt x="36849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78" name="Freeform 677"/>
            <p:cNvSpPr/>
            <p:nvPr/>
          </p:nvSpPr>
          <p:spPr>
            <a:xfrm>
              <a:off x="1674031" y="15288237"/>
              <a:ext cx="221099" cy="156691"/>
            </a:xfrm>
            <a:custGeom>
              <a:avLst/>
              <a:gdLst/>
              <a:ahLst/>
              <a:cxnLst/>
              <a:rect l="0" t="0" r="0" b="0"/>
              <a:pathLst>
                <a:path w="221099" h="156691">
                  <a:moveTo>
                    <a:pt x="0" y="1246"/>
                  </a:moveTo>
                  <a:lnTo>
                    <a:pt x="8333" y="50178"/>
                  </a:lnTo>
                  <a:lnTo>
                    <a:pt x="10094" y="109308"/>
                  </a:lnTo>
                  <a:lnTo>
                    <a:pt x="10400" y="151938"/>
                  </a:lnTo>
                  <a:lnTo>
                    <a:pt x="11612" y="156690"/>
                  </a:lnTo>
                  <a:lnTo>
                    <a:pt x="13590" y="155178"/>
                  </a:lnTo>
                  <a:lnTo>
                    <a:pt x="35274" y="95152"/>
                  </a:lnTo>
                  <a:lnTo>
                    <a:pt x="61757" y="32758"/>
                  </a:lnTo>
                  <a:lnTo>
                    <a:pt x="68077" y="28104"/>
                  </a:lnTo>
                  <a:lnTo>
                    <a:pt x="74630" y="27339"/>
                  </a:lnTo>
                  <a:lnTo>
                    <a:pt x="81339" y="29170"/>
                  </a:lnTo>
                  <a:lnTo>
                    <a:pt x="85811" y="35071"/>
                  </a:lnTo>
                  <a:lnTo>
                    <a:pt x="99167" y="96716"/>
                  </a:lnTo>
                  <a:lnTo>
                    <a:pt x="102376" y="103497"/>
                  </a:lnTo>
                  <a:lnTo>
                    <a:pt x="105685" y="104510"/>
                  </a:lnTo>
                  <a:lnTo>
                    <a:pt x="109061" y="101674"/>
                  </a:lnTo>
                  <a:lnTo>
                    <a:pt x="142952" y="40120"/>
                  </a:lnTo>
                  <a:lnTo>
                    <a:pt x="160630" y="10725"/>
                  </a:lnTo>
                  <a:lnTo>
                    <a:pt x="170257" y="2885"/>
                  </a:lnTo>
                  <a:lnTo>
                    <a:pt x="180185" y="0"/>
                  </a:lnTo>
                  <a:lnTo>
                    <a:pt x="190313" y="415"/>
                  </a:lnTo>
                  <a:lnTo>
                    <a:pt x="198235" y="6542"/>
                  </a:lnTo>
                  <a:lnTo>
                    <a:pt x="210157" y="28947"/>
                  </a:lnTo>
                  <a:lnTo>
                    <a:pt x="217856" y="80034"/>
                  </a:lnTo>
                  <a:lnTo>
                    <a:pt x="221098" y="12758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10" name="Group 709"/>
          <p:cNvGrpSpPr/>
          <p:nvPr/>
        </p:nvGrpSpPr>
        <p:grpSpPr>
          <a:xfrm>
            <a:off x="741337" y="15712003"/>
            <a:ext cx="2890259" cy="1810407"/>
            <a:chOff x="741337" y="15712003"/>
            <a:chExt cx="2890259" cy="1810407"/>
          </a:xfrm>
        </p:grpSpPr>
        <p:sp>
          <p:nvSpPr>
            <p:cNvPr id="680" name="Freeform 679"/>
            <p:cNvSpPr/>
            <p:nvPr/>
          </p:nvSpPr>
          <p:spPr>
            <a:xfrm>
              <a:off x="989678" y="15815909"/>
              <a:ext cx="157929" cy="226985"/>
            </a:xfrm>
            <a:custGeom>
              <a:avLst/>
              <a:gdLst/>
              <a:ahLst/>
              <a:cxnLst/>
              <a:rect l="0" t="0" r="0" b="0"/>
              <a:pathLst>
                <a:path w="157929" h="226985">
                  <a:moveTo>
                    <a:pt x="0" y="0"/>
                  </a:moveTo>
                  <a:lnTo>
                    <a:pt x="3120" y="48930"/>
                  </a:lnTo>
                  <a:lnTo>
                    <a:pt x="14654" y="102472"/>
                  </a:lnTo>
                  <a:lnTo>
                    <a:pt x="24749" y="152804"/>
                  </a:lnTo>
                  <a:lnTo>
                    <a:pt x="39811" y="206308"/>
                  </a:lnTo>
                  <a:lnTo>
                    <a:pt x="51229" y="224663"/>
                  </a:lnTo>
                  <a:lnTo>
                    <a:pt x="57549" y="226984"/>
                  </a:lnTo>
                  <a:lnTo>
                    <a:pt x="64103" y="225021"/>
                  </a:lnTo>
                  <a:lnTo>
                    <a:pt x="70811" y="220205"/>
                  </a:lnTo>
                  <a:lnTo>
                    <a:pt x="81385" y="199254"/>
                  </a:lnTo>
                  <a:lnTo>
                    <a:pt x="97034" y="151455"/>
                  </a:lnTo>
                  <a:lnTo>
                    <a:pt x="117693" y="89188"/>
                  </a:lnTo>
                  <a:lnTo>
                    <a:pt x="144989" y="30143"/>
                  </a:lnTo>
                  <a:lnTo>
                    <a:pt x="157928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1" name="Freeform 680"/>
            <p:cNvSpPr/>
            <p:nvPr/>
          </p:nvSpPr>
          <p:spPr>
            <a:xfrm>
              <a:off x="1326590" y="15847494"/>
              <a:ext cx="52644" cy="1"/>
            </a:xfrm>
            <a:custGeom>
              <a:avLst/>
              <a:gdLst/>
              <a:ahLst/>
              <a:cxnLst/>
              <a:rect l="0" t="0" r="0" b="0"/>
              <a:pathLst>
                <a:path w="52644" h="1">
                  <a:moveTo>
                    <a:pt x="0" y="0"/>
                  </a:moveTo>
                  <a:lnTo>
                    <a:pt x="5264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2" name="Freeform 681"/>
            <p:cNvSpPr/>
            <p:nvPr/>
          </p:nvSpPr>
          <p:spPr>
            <a:xfrm>
              <a:off x="1305533" y="15963307"/>
              <a:ext cx="52644" cy="10529"/>
            </a:xfrm>
            <a:custGeom>
              <a:avLst/>
              <a:gdLst/>
              <a:ahLst/>
              <a:cxnLst/>
              <a:rect l="0" t="0" r="0" b="0"/>
              <a:pathLst>
                <a:path w="52644" h="10529">
                  <a:moveTo>
                    <a:pt x="0" y="10528"/>
                  </a:moveTo>
                  <a:lnTo>
                    <a:pt x="52643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3" name="Freeform 682"/>
            <p:cNvSpPr/>
            <p:nvPr/>
          </p:nvSpPr>
          <p:spPr>
            <a:xfrm>
              <a:off x="1695088" y="15773795"/>
              <a:ext cx="116113" cy="263213"/>
            </a:xfrm>
            <a:custGeom>
              <a:avLst/>
              <a:gdLst/>
              <a:ahLst/>
              <a:cxnLst/>
              <a:rect l="0" t="0" r="0" b="0"/>
              <a:pathLst>
                <a:path w="116113" h="263213">
                  <a:moveTo>
                    <a:pt x="0" y="0"/>
                  </a:moveTo>
                  <a:lnTo>
                    <a:pt x="53875" y="19127"/>
                  </a:lnTo>
                  <a:lnTo>
                    <a:pt x="74247" y="30339"/>
                  </a:lnTo>
                  <a:lnTo>
                    <a:pt x="78744" y="37773"/>
                  </a:lnTo>
                  <a:lnTo>
                    <a:pt x="79402" y="46239"/>
                  </a:lnTo>
                  <a:lnTo>
                    <a:pt x="73894" y="63835"/>
                  </a:lnTo>
                  <a:lnTo>
                    <a:pt x="44724" y="101400"/>
                  </a:lnTo>
                  <a:lnTo>
                    <a:pt x="45024" y="107375"/>
                  </a:lnTo>
                  <a:lnTo>
                    <a:pt x="49903" y="112526"/>
                  </a:lnTo>
                  <a:lnTo>
                    <a:pt x="110680" y="145777"/>
                  </a:lnTo>
                  <a:lnTo>
                    <a:pt x="114731" y="153336"/>
                  </a:lnTo>
                  <a:lnTo>
                    <a:pt x="116112" y="171093"/>
                  </a:lnTo>
                  <a:lnTo>
                    <a:pt x="112503" y="179573"/>
                  </a:lnTo>
                  <a:lnTo>
                    <a:pt x="77466" y="217204"/>
                  </a:lnTo>
                  <a:lnTo>
                    <a:pt x="25481" y="249513"/>
                  </a:lnTo>
                  <a:lnTo>
                    <a:pt x="0" y="2632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4" name="Freeform 683"/>
            <p:cNvSpPr/>
            <p:nvPr/>
          </p:nvSpPr>
          <p:spPr>
            <a:xfrm>
              <a:off x="1870509" y="15858022"/>
              <a:ext cx="129023" cy="157635"/>
            </a:xfrm>
            <a:custGeom>
              <a:avLst/>
              <a:gdLst/>
              <a:ahLst/>
              <a:cxnLst/>
              <a:rect l="0" t="0" r="0" b="0"/>
              <a:pathLst>
                <a:path w="129023" h="157635">
                  <a:moveTo>
                    <a:pt x="35149" y="0"/>
                  </a:moveTo>
                  <a:lnTo>
                    <a:pt x="17190" y="61111"/>
                  </a:lnTo>
                  <a:lnTo>
                    <a:pt x="0" y="121132"/>
                  </a:lnTo>
                  <a:lnTo>
                    <a:pt x="18" y="132228"/>
                  </a:lnTo>
                  <a:lnTo>
                    <a:pt x="6277" y="150796"/>
                  </a:lnTo>
                  <a:lnTo>
                    <a:pt x="13561" y="155512"/>
                  </a:lnTo>
                  <a:lnTo>
                    <a:pt x="34133" y="157634"/>
                  </a:lnTo>
                  <a:lnTo>
                    <a:pt x="72022" y="146663"/>
                  </a:lnTo>
                  <a:lnTo>
                    <a:pt x="107295" y="123005"/>
                  </a:lnTo>
                  <a:lnTo>
                    <a:pt x="122976" y="100682"/>
                  </a:lnTo>
                  <a:lnTo>
                    <a:pt x="128795" y="88179"/>
                  </a:lnTo>
                  <a:lnTo>
                    <a:pt x="129022" y="58688"/>
                  </a:lnTo>
                  <a:lnTo>
                    <a:pt x="125807" y="42635"/>
                  </a:lnTo>
                  <a:lnTo>
                    <a:pt x="120154" y="30763"/>
                  </a:lnTo>
                  <a:lnTo>
                    <a:pt x="104514" y="14452"/>
                  </a:lnTo>
                  <a:lnTo>
                    <a:pt x="94260" y="10804"/>
                  </a:lnTo>
                  <a:lnTo>
                    <a:pt x="45677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5" name="Freeform 684"/>
            <p:cNvSpPr/>
            <p:nvPr/>
          </p:nvSpPr>
          <p:spPr>
            <a:xfrm>
              <a:off x="2053057" y="15805380"/>
              <a:ext cx="115814" cy="97662"/>
            </a:xfrm>
            <a:custGeom>
              <a:avLst/>
              <a:gdLst/>
              <a:ahLst/>
              <a:cxnLst/>
              <a:rect l="0" t="0" r="0" b="0"/>
              <a:pathLst>
                <a:path w="115814" h="97662">
                  <a:moveTo>
                    <a:pt x="0" y="0"/>
                  </a:moveTo>
                  <a:lnTo>
                    <a:pt x="3119" y="42692"/>
                  </a:lnTo>
                  <a:lnTo>
                    <a:pt x="9575" y="62259"/>
                  </a:lnTo>
                  <a:lnTo>
                    <a:pt x="20243" y="78752"/>
                  </a:lnTo>
                  <a:lnTo>
                    <a:pt x="39022" y="90764"/>
                  </a:lnTo>
                  <a:lnTo>
                    <a:pt x="61797" y="97661"/>
                  </a:lnTo>
                  <a:lnTo>
                    <a:pt x="83617" y="96829"/>
                  </a:lnTo>
                  <a:lnTo>
                    <a:pt x="98774" y="92558"/>
                  </a:lnTo>
                  <a:lnTo>
                    <a:pt x="115813" y="842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6" name="Freeform 685"/>
            <p:cNvSpPr/>
            <p:nvPr/>
          </p:nvSpPr>
          <p:spPr>
            <a:xfrm>
              <a:off x="2118687" y="15773795"/>
              <a:ext cx="39656" cy="231627"/>
            </a:xfrm>
            <a:custGeom>
              <a:avLst/>
              <a:gdLst/>
              <a:ahLst/>
              <a:cxnLst/>
              <a:rect l="0" t="0" r="0" b="0"/>
              <a:pathLst>
                <a:path w="39656" h="231627">
                  <a:moveTo>
                    <a:pt x="39655" y="0"/>
                  </a:moveTo>
                  <a:lnTo>
                    <a:pt x="19411" y="55141"/>
                  </a:lnTo>
                  <a:lnTo>
                    <a:pt x="5840" y="109145"/>
                  </a:lnTo>
                  <a:lnTo>
                    <a:pt x="0" y="158421"/>
                  </a:lnTo>
                  <a:lnTo>
                    <a:pt x="6198" y="218751"/>
                  </a:lnTo>
                  <a:lnTo>
                    <a:pt x="8069" y="2316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7" name="Freeform 686"/>
            <p:cNvSpPr/>
            <p:nvPr/>
          </p:nvSpPr>
          <p:spPr>
            <a:xfrm>
              <a:off x="2210984" y="15963307"/>
              <a:ext cx="21058" cy="31587"/>
            </a:xfrm>
            <a:custGeom>
              <a:avLst/>
              <a:gdLst/>
              <a:ahLst/>
              <a:cxnLst/>
              <a:rect l="0" t="0" r="0" b="0"/>
              <a:pathLst>
                <a:path w="21058" h="31587">
                  <a:moveTo>
                    <a:pt x="21057" y="0"/>
                  </a:moveTo>
                  <a:lnTo>
                    <a:pt x="0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8" name="Freeform 687"/>
            <p:cNvSpPr/>
            <p:nvPr/>
          </p:nvSpPr>
          <p:spPr>
            <a:xfrm>
              <a:off x="2347217" y="15712003"/>
              <a:ext cx="116452" cy="293419"/>
            </a:xfrm>
            <a:custGeom>
              <a:avLst/>
              <a:gdLst/>
              <a:ahLst/>
              <a:cxnLst/>
              <a:rect l="0" t="0" r="0" b="0"/>
              <a:pathLst>
                <a:path w="116452" h="293419">
                  <a:moveTo>
                    <a:pt x="84865" y="124962"/>
                  </a:moveTo>
                  <a:lnTo>
                    <a:pt x="93199" y="87485"/>
                  </a:lnTo>
                  <a:lnTo>
                    <a:pt x="101171" y="30817"/>
                  </a:lnTo>
                  <a:lnTo>
                    <a:pt x="98741" y="9421"/>
                  </a:lnTo>
                  <a:lnTo>
                    <a:pt x="94116" y="3482"/>
                  </a:lnTo>
                  <a:lnTo>
                    <a:pt x="87523" y="692"/>
                  </a:lnTo>
                  <a:lnTo>
                    <a:pt x="79618" y="0"/>
                  </a:lnTo>
                  <a:lnTo>
                    <a:pt x="70839" y="4220"/>
                  </a:lnTo>
                  <a:lnTo>
                    <a:pt x="51725" y="21385"/>
                  </a:lnTo>
                  <a:lnTo>
                    <a:pt x="11886" y="83998"/>
                  </a:lnTo>
                  <a:lnTo>
                    <a:pt x="957" y="110265"/>
                  </a:lnTo>
                  <a:lnTo>
                    <a:pt x="0" y="133639"/>
                  </a:lnTo>
                  <a:lnTo>
                    <a:pt x="4892" y="141274"/>
                  </a:lnTo>
                  <a:lnTo>
                    <a:pt x="12832" y="146365"/>
                  </a:lnTo>
                  <a:lnTo>
                    <a:pt x="22805" y="149759"/>
                  </a:lnTo>
                  <a:lnTo>
                    <a:pt x="43245" y="147290"/>
                  </a:lnTo>
                  <a:lnTo>
                    <a:pt x="62858" y="137226"/>
                  </a:lnTo>
                  <a:lnTo>
                    <a:pt x="79374" y="121055"/>
                  </a:lnTo>
                  <a:lnTo>
                    <a:pt x="85884" y="120018"/>
                  </a:lnTo>
                  <a:lnTo>
                    <a:pt x="91394" y="124005"/>
                  </a:lnTo>
                  <a:lnTo>
                    <a:pt x="96236" y="131343"/>
                  </a:lnTo>
                  <a:lnTo>
                    <a:pt x="103053" y="169618"/>
                  </a:lnTo>
                  <a:lnTo>
                    <a:pt x="106525" y="232612"/>
                  </a:lnTo>
                  <a:lnTo>
                    <a:pt x="116451" y="29341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9" name="Freeform 688"/>
            <p:cNvSpPr/>
            <p:nvPr/>
          </p:nvSpPr>
          <p:spPr>
            <a:xfrm>
              <a:off x="2516311" y="15847494"/>
              <a:ext cx="90270" cy="164881"/>
            </a:xfrm>
            <a:custGeom>
              <a:avLst/>
              <a:gdLst/>
              <a:ahLst/>
              <a:cxnLst/>
              <a:rect l="0" t="0" r="0" b="0"/>
              <a:pathLst>
                <a:path w="90270" h="164881">
                  <a:moveTo>
                    <a:pt x="42114" y="0"/>
                  </a:moveTo>
                  <a:lnTo>
                    <a:pt x="18395" y="58617"/>
                  </a:lnTo>
                  <a:lnTo>
                    <a:pt x="3231" y="118334"/>
                  </a:lnTo>
                  <a:lnTo>
                    <a:pt x="2154" y="131532"/>
                  </a:lnTo>
                  <a:lnTo>
                    <a:pt x="7196" y="152436"/>
                  </a:lnTo>
                  <a:lnTo>
                    <a:pt x="11816" y="161285"/>
                  </a:lnTo>
                  <a:lnTo>
                    <a:pt x="18406" y="164846"/>
                  </a:lnTo>
                  <a:lnTo>
                    <a:pt x="26308" y="164880"/>
                  </a:lnTo>
                  <a:lnTo>
                    <a:pt x="35086" y="162562"/>
                  </a:lnTo>
                  <a:lnTo>
                    <a:pt x="64208" y="142533"/>
                  </a:lnTo>
                  <a:lnTo>
                    <a:pt x="78449" y="117939"/>
                  </a:lnTo>
                  <a:lnTo>
                    <a:pt x="89924" y="71210"/>
                  </a:lnTo>
                  <a:lnTo>
                    <a:pt x="90269" y="39837"/>
                  </a:lnTo>
                  <a:lnTo>
                    <a:pt x="82623" y="14195"/>
                  </a:lnTo>
                  <a:lnTo>
                    <a:pt x="73799" y="7124"/>
                  </a:lnTo>
                  <a:lnTo>
                    <a:pt x="48397" y="2386"/>
                  </a:ln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0" name="Freeform 689"/>
            <p:cNvSpPr/>
            <p:nvPr/>
          </p:nvSpPr>
          <p:spPr>
            <a:xfrm>
              <a:off x="2665735" y="15763267"/>
              <a:ext cx="106392" cy="252683"/>
            </a:xfrm>
            <a:custGeom>
              <a:avLst/>
              <a:gdLst/>
              <a:ahLst/>
              <a:cxnLst/>
              <a:rect l="0" t="0" r="0" b="0"/>
              <a:pathLst>
                <a:path w="106392" h="252683">
                  <a:moveTo>
                    <a:pt x="29560" y="0"/>
                  </a:moveTo>
                  <a:lnTo>
                    <a:pt x="14906" y="60729"/>
                  </a:lnTo>
                  <a:lnTo>
                    <a:pt x="4811" y="118210"/>
                  </a:lnTo>
                  <a:lnTo>
                    <a:pt x="0" y="179694"/>
                  </a:lnTo>
                  <a:lnTo>
                    <a:pt x="5114" y="212055"/>
                  </a:lnTo>
                  <a:lnTo>
                    <a:pt x="9753" y="225597"/>
                  </a:lnTo>
                  <a:lnTo>
                    <a:pt x="24267" y="243765"/>
                  </a:lnTo>
                  <a:lnTo>
                    <a:pt x="33050" y="250248"/>
                  </a:lnTo>
                  <a:lnTo>
                    <a:pt x="42415" y="251059"/>
                  </a:lnTo>
                  <a:lnTo>
                    <a:pt x="62180" y="242602"/>
                  </a:lnTo>
                  <a:lnTo>
                    <a:pt x="87448" y="218111"/>
                  </a:lnTo>
                  <a:lnTo>
                    <a:pt x="104164" y="188627"/>
                  </a:lnTo>
                  <a:lnTo>
                    <a:pt x="106391" y="164943"/>
                  </a:lnTo>
                  <a:lnTo>
                    <a:pt x="105347" y="152076"/>
                  </a:lnTo>
                  <a:lnTo>
                    <a:pt x="102312" y="147006"/>
                  </a:lnTo>
                  <a:lnTo>
                    <a:pt x="97948" y="147137"/>
                  </a:lnTo>
                  <a:lnTo>
                    <a:pt x="92700" y="150733"/>
                  </a:lnTo>
                  <a:lnTo>
                    <a:pt x="68635" y="188957"/>
                  </a:lnTo>
                  <a:lnTo>
                    <a:pt x="59405" y="210322"/>
                  </a:lnTo>
                  <a:lnTo>
                    <a:pt x="57642" y="228397"/>
                  </a:lnTo>
                  <a:lnTo>
                    <a:pt x="61146" y="25268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1" name="Freeform 690"/>
            <p:cNvSpPr/>
            <p:nvPr/>
          </p:nvSpPr>
          <p:spPr>
            <a:xfrm>
              <a:off x="2853222" y="15889608"/>
              <a:ext cx="134576" cy="375626"/>
            </a:xfrm>
            <a:custGeom>
              <a:avLst/>
              <a:gdLst/>
              <a:ahLst/>
              <a:cxnLst/>
              <a:rect l="0" t="0" r="0" b="0"/>
              <a:pathLst>
                <a:path w="134576" h="375626">
                  <a:moveTo>
                    <a:pt x="84228" y="0"/>
                  </a:moveTo>
                  <a:lnTo>
                    <a:pt x="49481" y="53876"/>
                  </a:lnTo>
                  <a:lnTo>
                    <a:pt x="40319" y="74247"/>
                  </a:lnTo>
                  <a:lnTo>
                    <a:pt x="39748" y="83423"/>
                  </a:lnTo>
                  <a:lnTo>
                    <a:pt x="45352" y="99859"/>
                  </a:lnTo>
                  <a:lnTo>
                    <a:pt x="51291" y="102837"/>
                  </a:lnTo>
                  <a:lnTo>
                    <a:pt x="58761" y="102484"/>
                  </a:lnTo>
                  <a:lnTo>
                    <a:pt x="67250" y="99909"/>
                  </a:lnTo>
                  <a:lnTo>
                    <a:pt x="74079" y="94681"/>
                  </a:lnTo>
                  <a:lnTo>
                    <a:pt x="102981" y="56835"/>
                  </a:lnTo>
                  <a:lnTo>
                    <a:pt x="108428" y="57778"/>
                  </a:lnTo>
                  <a:lnTo>
                    <a:pt x="113230" y="64255"/>
                  </a:lnTo>
                  <a:lnTo>
                    <a:pt x="120514" y="88219"/>
                  </a:lnTo>
                  <a:lnTo>
                    <a:pt x="124616" y="141173"/>
                  </a:lnTo>
                  <a:lnTo>
                    <a:pt x="127000" y="197806"/>
                  </a:lnTo>
                  <a:lnTo>
                    <a:pt x="134575" y="256401"/>
                  </a:lnTo>
                  <a:lnTo>
                    <a:pt x="133071" y="300189"/>
                  </a:lnTo>
                  <a:lnTo>
                    <a:pt x="122082" y="346425"/>
                  </a:lnTo>
                  <a:lnTo>
                    <a:pt x="115313" y="354953"/>
                  </a:lnTo>
                  <a:lnTo>
                    <a:pt x="95314" y="367546"/>
                  </a:lnTo>
                  <a:lnTo>
                    <a:pt x="57747" y="375625"/>
                  </a:lnTo>
                  <a:lnTo>
                    <a:pt x="33854" y="371275"/>
                  </a:lnTo>
                  <a:lnTo>
                    <a:pt x="0" y="3579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2" name="Freeform 691"/>
            <p:cNvSpPr/>
            <p:nvPr/>
          </p:nvSpPr>
          <p:spPr>
            <a:xfrm>
              <a:off x="3084849" y="15910666"/>
              <a:ext cx="10530" cy="42114"/>
            </a:xfrm>
            <a:custGeom>
              <a:avLst/>
              <a:gdLst/>
              <a:ahLst/>
              <a:cxnLst/>
              <a:rect l="0" t="0" r="0" b="0"/>
              <a:pathLst>
                <a:path w="10530" h="42114">
                  <a:moveTo>
                    <a:pt x="10529" y="0"/>
                  </a:moveTo>
                  <a:lnTo>
                    <a:pt x="0" y="421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3" name="Freeform 692"/>
            <p:cNvSpPr/>
            <p:nvPr/>
          </p:nvSpPr>
          <p:spPr>
            <a:xfrm>
              <a:off x="3201096" y="15879080"/>
              <a:ext cx="168024" cy="115814"/>
            </a:xfrm>
            <a:custGeom>
              <a:avLst/>
              <a:gdLst/>
              <a:ahLst/>
              <a:cxnLst/>
              <a:rect l="0" t="0" r="0" b="0"/>
              <a:pathLst>
                <a:path w="168024" h="115814">
                  <a:moveTo>
                    <a:pt x="10095" y="0"/>
                  </a:moveTo>
                  <a:lnTo>
                    <a:pt x="1030" y="58616"/>
                  </a:lnTo>
                  <a:lnTo>
                    <a:pt x="0" y="98995"/>
                  </a:lnTo>
                  <a:lnTo>
                    <a:pt x="1026" y="103431"/>
                  </a:lnTo>
                  <a:lnTo>
                    <a:pt x="2879" y="101708"/>
                  </a:lnTo>
                  <a:lnTo>
                    <a:pt x="25956" y="55248"/>
                  </a:lnTo>
                  <a:lnTo>
                    <a:pt x="38981" y="37813"/>
                  </a:lnTo>
                  <a:lnTo>
                    <a:pt x="44560" y="35737"/>
                  </a:lnTo>
                  <a:lnTo>
                    <a:pt x="49450" y="37863"/>
                  </a:lnTo>
                  <a:lnTo>
                    <a:pt x="53879" y="42790"/>
                  </a:lnTo>
                  <a:lnTo>
                    <a:pt x="63328" y="84534"/>
                  </a:lnTo>
                  <a:lnTo>
                    <a:pt x="67811" y="86773"/>
                  </a:lnTo>
                  <a:lnTo>
                    <a:pt x="73139" y="85923"/>
                  </a:lnTo>
                  <a:lnTo>
                    <a:pt x="77861" y="81849"/>
                  </a:lnTo>
                  <a:lnTo>
                    <a:pt x="116771" y="24386"/>
                  </a:lnTo>
                  <a:lnTo>
                    <a:pt x="131986" y="6548"/>
                  </a:lnTo>
                  <a:lnTo>
                    <a:pt x="136979" y="6705"/>
                  </a:lnTo>
                  <a:lnTo>
                    <a:pt x="140308" y="12658"/>
                  </a:lnTo>
                  <a:lnTo>
                    <a:pt x="147259" y="70685"/>
                  </a:lnTo>
                  <a:lnTo>
                    <a:pt x="155111" y="100882"/>
                  </a:lnTo>
                  <a:lnTo>
                    <a:pt x="168023" y="1158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4" name="Freeform 693"/>
            <p:cNvSpPr/>
            <p:nvPr/>
          </p:nvSpPr>
          <p:spPr>
            <a:xfrm>
              <a:off x="3416790" y="15742209"/>
              <a:ext cx="47086" cy="315856"/>
            </a:xfrm>
            <a:custGeom>
              <a:avLst/>
              <a:gdLst/>
              <a:ahLst/>
              <a:cxnLst/>
              <a:rect l="0" t="0" r="0" b="0"/>
              <a:pathLst>
                <a:path w="47086" h="315856">
                  <a:moveTo>
                    <a:pt x="47085" y="0"/>
                  </a:moveTo>
                  <a:lnTo>
                    <a:pt x="32431" y="60730"/>
                  </a:lnTo>
                  <a:lnTo>
                    <a:pt x="20057" y="122827"/>
                  </a:lnTo>
                  <a:lnTo>
                    <a:pt x="15680" y="171835"/>
                  </a:lnTo>
                  <a:lnTo>
                    <a:pt x="4314" y="227788"/>
                  </a:lnTo>
                  <a:lnTo>
                    <a:pt x="0" y="250977"/>
                  </a:lnTo>
                  <a:lnTo>
                    <a:pt x="3643" y="291342"/>
                  </a:lnTo>
                  <a:lnTo>
                    <a:pt x="4971" y="3158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5" name="Freeform 694"/>
            <p:cNvSpPr/>
            <p:nvPr/>
          </p:nvSpPr>
          <p:spPr>
            <a:xfrm>
              <a:off x="3548103" y="15847494"/>
              <a:ext cx="83493" cy="168456"/>
            </a:xfrm>
            <a:custGeom>
              <a:avLst/>
              <a:gdLst/>
              <a:ahLst/>
              <a:cxnLst/>
              <a:rect l="0" t="0" r="0" b="0"/>
              <a:pathLst>
                <a:path w="83493" h="168456">
                  <a:moveTo>
                    <a:pt x="52643" y="0"/>
                  </a:moveTo>
                  <a:lnTo>
                    <a:pt x="8680" y="23720"/>
                  </a:lnTo>
                  <a:lnTo>
                    <a:pt x="4617" y="28681"/>
                  </a:lnTo>
                  <a:lnTo>
                    <a:pt x="4248" y="34328"/>
                  </a:lnTo>
                  <a:lnTo>
                    <a:pt x="6342" y="40433"/>
                  </a:lnTo>
                  <a:lnTo>
                    <a:pt x="48534" y="80879"/>
                  </a:lnTo>
                  <a:lnTo>
                    <a:pt x="75602" y="101823"/>
                  </a:lnTo>
                  <a:lnTo>
                    <a:pt x="80817" y="109997"/>
                  </a:lnTo>
                  <a:lnTo>
                    <a:pt x="83492" y="128436"/>
                  </a:lnTo>
                  <a:lnTo>
                    <a:pt x="80228" y="135927"/>
                  </a:lnTo>
                  <a:lnTo>
                    <a:pt x="67242" y="147370"/>
                  </a:lnTo>
                  <a:lnTo>
                    <a:pt x="18113" y="164869"/>
                  </a:lnTo>
                  <a:lnTo>
                    <a:pt x="0" y="1684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6" name="Freeform 695"/>
            <p:cNvSpPr/>
            <p:nvPr/>
          </p:nvSpPr>
          <p:spPr>
            <a:xfrm>
              <a:off x="1716145" y="16121236"/>
              <a:ext cx="1295006" cy="21057"/>
            </a:xfrm>
            <a:custGeom>
              <a:avLst/>
              <a:gdLst/>
              <a:ahLst/>
              <a:cxnLst/>
              <a:rect l="0" t="0" r="0" b="0"/>
              <a:pathLst>
                <a:path w="1295006" h="21057">
                  <a:moveTo>
                    <a:pt x="0" y="0"/>
                  </a:moveTo>
                  <a:lnTo>
                    <a:pt x="50433" y="0"/>
                  </a:lnTo>
                  <a:lnTo>
                    <a:pt x="105410" y="0"/>
                  </a:lnTo>
                  <a:lnTo>
                    <a:pt x="167094" y="0"/>
                  </a:lnTo>
                  <a:lnTo>
                    <a:pt x="224339" y="0"/>
                  </a:lnTo>
                  <a:lnTo>
                    <a:pt x="280706" y="0"/>
                  </a:lnTo>
                  <a:lnTo>
                    <a:pt x="336901" y="0"/>
                  </a:lnTo>
                  <a:lnTo>
                    <a:pt x="398651" y="0"/>
                  </a:lnTo>
                  <a:lnTo>
                    <a:pt x="449831" y="0"/>
                  </a:lnTo>
                  <a:lnTo>
                    <a:pt x="502040" y="0"/>
                  </a:lnTo>
                  <a:lnTo>
                    <a:pt x="554555" y="0"/>
                  </a:lnTo>
                  <a:lnTo>
                    <a:pt x="607159" y="0"/>
                  </a:lnTo>
                  <a:lnTo>
                    <a:pt x="665379" y="0"/>
                  </a:lnTo>
                  <a:lnTo>
                    <a:pt x="727084" y="0"/>
                  </a:lnTo>
                  <a:lnTo>
                    <a:pt x="789820" y="0"/>
                  </a:lnTo>
                  <a:lnTo>
                    <a:pt x="847273" y="0"/>
                  </a:lnTo>
                  <a:lnTo>
                    <a:pt x="906930" y="0"/>
                  </a:lnTo>
                  <a:lnTo>
                    <a:pt x="969060" y="0"/>
                  </a:lnTo>
                  <a:lnTo>
                    <a:pt x="1031922" y="0"/>
                  </a:lnTo>
                  <a:lnTo>
                    <a:pt x="1089413" y="0"/>
                  </a:lnTo>
                  <a:lnTo>
                    <a:pt x="1149081" y="0"/>
                  </a:lnTo>
                  <a:lnTo>
                    <a:pt x="1205625" y="5588"/>
                  </a:lnTo>
                  <a:lnTo>
                    <a:pt x="1259423" y="14653"/>
                  </a:lnTo>
                  <a:lnTo>
                    <a:pt x="1295005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7" name="Freeform 696"/>
            <p:cNvSpPr/>
            <p:nvPr/>
          </p:nvSpPr>
          <p:spPr>
            <a:xfrm>
              <a:off x="1989904" y="16316872"/>
              <a:ext cx="147382" cy="253788"/>
            </a:xfrm>
            <a:custGeom>
              <a:avLst/>
              <a:gdLst/>
              <a:ahLst/>
              <a:cxnLst/>
              <a:rect l="0" t="0" r="0" b="0"/>
              <a:pathLst>
                <a:path w="147382" h="253788">
                  <a:moveTo>
                    <a:pt x="126323" y="67575"/>
                  </a:moveTo>
                  <a:lnTo>
                    <a:pt x="111751" y="24884"/>
                  </a:lnTo>
                  <a:lnTo>
                    <a:pt x="106080" y="14548"/>
                  </a:lnTo>
                  <a:lnTo>
                    <a:pt x="96450" y="7657"/>
                  </a:lnTo>
                  <a:lnTo>
                    <a:pt x="70153" y="0"/>
                  </a:lnTo>
                  <a:lnTo>
                    <a:pt x="45207" y="2837"/>
                  </a:lnTo>
                  <a:lnTo>
                    <a:pt x="23591" y="11897"/>
                  </a:lnTo>
                  <a:lnTo>
                    <a:pt x="6185" y="23722"/>
                  </a:lnTo>
                  <a:lnTo>
                    <a:pt x="1778" y="31322"/>
                  </a:lnTo>
                  <a:lnTo>
                    <a:pt x="0" y="49122"/>
                  </a:lnTo>
                  <a:lnTo>
                    <a:pt x="11166" y="78876"/>
                  </a:lnTo>
                  <a:lnTo>
                    <a:pt x="49480" y="135753"/>
                  </a:lnTo>
                  <a:lnTo>
                    <a:pt x="89471" y="184049"/>
                  </a:lnTo>
                  <a:lnTo>
                    <a:pt x="94736" y="194357"/>
                  </a:lnTo>
                  <a:lnTo>
                    <a:pt x="97467" y="215171"/>
                  </a:lnTo>
                  <a:lnTo>
                    <a:pt x="96557" y="225634"/>
                  </a:lnTo>
                  <a:lnTo>
                    <a:pt x="92441" y="233779"/>
                  </a:lnTo>
                  <a:lnTo>
                    <a:pt x="78510" y="245949"/>
                  </a:lnTo>
                  <a:lnTo>
                    <a:pt x="57500" y="252136"/>
                  </a:lnTo>
                  <a:lnTo>
                    <a:pt x="45346" y="253787"/>
                  </a:lnTo>
                  <a:lnTo>
                    <a:pt x="36074" y="251378"/>
                  </a:lnTo>
                  <a:lnTo>
                    <a:pt x="28722" y="246262"/>
                  </a:lnTo>
                  <a:lnTo>
                    <a:pt x="22652" y="239342"/>
                  </a:lnTo>
                  <a:lnTo>
                    <a:pt x="20944" y="228879"/>
                  </a:lnTo>
                  <a:lnTo>
                    <a:pt x="25286" y="201657"/>
                  </a:lnTo>
                  <a:lnTo>
                    <a:pt x="55543" y="144926"/>
                  </a:lnTo>
                  <a:lnTo>
                    <a:pt x="95315" y="94898"/>
                  </a:lnTo>
                  <a:lnTo>
                    <a:pt x="147381" y="4651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8" name="Freeform 697"/>
            <p:cNvSpPr/>
            <p:nvPr/>
          </p:nvSpPr>
          <p:spPr>
            <a:xfrm>
              <a:off x="2168870" y="16531846"/>
              <a:ext cx="10530" cy="21057"/>
            </a:xfrm>
            <a:custGeom>
              <a:avLst/>
              <a:gdLst/>
              <a:ahLst/>
              <a:cxnLst/>
              <a:rect l="0" t="0" r="0" b="0"/>
              <a:pathLst>
                <a:path w="10530" h="21057">
                  <a:moveTo>
                    <a:pt x="0" y="0"/>
                  </a:moveTo>
                  <a:lnTo>
                    <a:pt x="10529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99" name="Freeform 698"/>
            <p:cNvSpPr/>
            <p:nvPr/>
          </p:nvSpPr>
          <p:spPr>
            <a:xfrm>
              <a:off x="2285334" y="16384447"/>
              <a:ext cx="103461" cy="185951"/>
            </a:xfrm>
            <a:custGeom>
              <a:avLst/>
              <a:gdLst/>
              <a:ahLst/>
              <a:cxnLst/>
              <a:rect l="0" t="0" r="0" b="0"/>
              <a:pathLst>
                <a:path w="103461" h="185951">
                  <a:moveTo>
                    <a:pt x="9878" y="0"/>
                  </a:moveTo>
                  <a:lnTo>
                    <a:pt x="2642" y="27557"/>
                  </a:lnTo>
                  <a:lnTo>
                    <a:pt x="0" y="90018"/>
                  </a:lnTo>
                  <a:lnTo>
                    <a:pt x="5067" y="152831"/>
                  </a:lnTo>
                  <a:lnTo>
                    <a:pt x="13979" y="173601"/>
                  </a:lnTo>
                  <a:lnTo>
                    <a:pt x="19631" y="182414"/>
                  </a:lnTo>
                  <a:lnTo>
                    <a:pt x="28078" y="185950"/>
                  </a:lnTo>
                  <a:lnTo>
                    <a:pt x="49942" y="183640"/>
                  </a:lnTo>
                  <a:lnTo>
                    <a:pt x="58814" y="178579"/>
                  </a:lnTo>
                  <a:lnTo>
                    <a:pt x="71792" y="163597"/>
                  </a:lnTo>
                  <a:lnTo>
                    <a:pt x="91264" y="129842"/>
                  </a:lnTo>
                  <a:lnTo>
                    <a:pt x="101993" y="69278"/>
                  </a:lnTo>
                  <a:lnTo>
                    <a:pt x="103460" y="39759"/>
                  </a:lnTo>
                  <a:lnTo>
                    <a:pt x="100342" y="28845"/>
                  </a:lnTo>
                  <a:lnTo>
                    <a:pt x="94754" y="20401"/>
                  </a:lnTo>
                  <a:lnTo>
                    <a:pt x="81526" y="9068"/>
                  </a:lnTo>
                  <a:lnTo>
                    <a:pt x="6252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0" name="Freeform 699"/>
            <p:cNvSpPr/>
            <p:nvPr/>
          </p:nvSpPr>
          <p:spPr>
            <a:xfrm>
              <a:off x="2439486" y="16437089"/>
              <a:ext cx="129468" cy="357876"/>
            </a:xfrm>
            <a:custGeom>
              <a:avLst/>
              <a:gdLst/>
              <a:ahLst/>
              <a:cxnLst/>
              <a:rect l="0" t="0" r="0" b="0"/>
              <a:pathLst>
                <a:path w="129468" h="357876">
                  <a:moveTo>
                    <a:pt x="97881" y="0"/>
                  </a:moveTo>
                  <a:lnTo>
                    <a:pt x="75524" y="5589"/>
                  </a:lnTo>
                  <a:lnTo>
                    <a:pt x="58309" y="20813"/>
                  </a:lnTo>
                  <a:lnTo>
                    <a:pt x="45199" y="43176"/>
                  </a:lnTo>
                  <a:lnTo>
                    <a:pt x="39372" y="68712"/>
                  </a:lnTo>
                  <a:lnTo>
                    <a:pt x="43021" y="89421"/>
                  </a:lnTo>
                  <a:lnTo>
                    <a:pt x="47270" y="98217"/>
                  </a:lnTo>
                  <a:lnTo>
                    <a:pt x="53612" y="102913"/>
                  </a:lnTo>
                  <a:lnTo>
                    <a:pt x="61349" y="104874"/>
                  </a:lnTo>
                  <a:lnTo>
                    <a:pt x="70017" y="105011"/>
                  </a:lnTo>
                  <a:lnTo>
                    <a:pt x="78135" y="100424"/>
                  </a:lnTo>
                  <a:lnTo>
                    <a:pt x="93395" y="82848"/>
                  </a:lnTo>
                  <a:lnTo>
                    <a:pt x="109550" y="46645"/>
                  </a:lnTo>
                  <a:lnTo>
                    <a:pt x="116157" y="6284"/>
                  </a:lnTo>
                  <a:lnTo>
                    <a:pt x="115914" y="1850"/>
                  </a:lnTo>
                  <a:lnTo>
                    <a:pt x="114583" y="3574"/>
                  </a:lnTo>
                  <a:lnTo>
                    <a:pt x="111153" y="19135"/>
                  </a:lnTo>
                  <a:lnTo>
                    <a:pt x="108952" y="79907"/>
                  </a:lnTo>
                  <a:lnTo>
                    <a:pt x="114106" y="142387"/>
                  </a:lnTo>
                  <a:lnTo>
                    <a:pt x="117984" y="199269"/>
                  </a:lnTo>
                  <a:lnTo>
                    <a:pt x="117486" y="253236"/>
                  </a:lnTo>
                  <a:lnTo>
                    <a:pt x="109279" y="298731"/>
                  </a:lnTo>
                  <a:lnTo>
                    <a:pt x="98658" y="323452"/>
                  </a:lnTo>
                  <a:lnTo>
                    <a:pt x="73935" y="351512"/>
                  </a:lnTo>
                  <a:lnTo>
                    <a:pt x="64369" y="356003"/>
                  </a:lnTo>
                  <a:lnTo>
                    <a:pt x="44383" y="357875"/>
                  </a:lnTo>
                  <a:lnTo>
                    <a:pt x="35309" y="354397"/>
                  </a:lnTo>
                  <a:lnTo>
                    <a:pt x="18989" y="341175"/>
                  </a:lnTo>
                  <a:lnTo>
                    <a:pt x="2236" y="308409"/>
                  </a:lnTo>
                  <a:lnTo>
                    <a:pt x="0" y="285640"/>
                  </a:lnTo>
                  <a:lnTo>
                    <a:pt x="11119" y="231808"/>
                  </a:lnTo>
                  <a:lnTo>
                    <a:pt x="17596" y="210651"/>
                  </a:lnTo>
                  <a:lnTo>
                    <a:pt x="30613" y="192669"/>
                  </a:lnTo>
                  <a:lnTo>
                    <a:pt x="71605" y="156003"/>
                  </a:lnTo>
                  <a:lnTo>
                    <a:pt x="129467" y="12634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1" name="Freeform 700"/>
            <p:cNvSpPr/>
            <p:nvPr/>
          </p:nvSpPr>
          <p:spPr>
            <a:xfrm>
              <a:off x="1021264" y="16900343"/>
              <a:ext cx="200042" cy="265728"/>
            </a:xfrm>
            <a:custGeom>
              <a:avLst/>
              <a:gdLst/>
              <a:ahLst/>
              <a:cxnLst/>
              <a:rect l="0" t="0" r="0" b="0"/>
              <a:pathLst>
                <a:path w="200042" h="265728">
                  <a:moveTo>
                    <a:pt x="0" y="21058"/>
                  </a:moveTo>
                  <a:lnTo>
                    <a:pt x="11178" y="37824"/>
                  </a:lnTo>
                  <a:lnTo>
                    <a:pt x="27511" y="96641"/>
                  </a:lnTo>
                  <a:lnTo>
                    <a:pt x="45549" y="156791"/>
                  </a:lnTo>
                  <a:lnTo>
                    <a:pt x="63161" y="213541"/>
                  </a:lnTo>
                  <a:lnTo>
                    <a:pt x="77207" y="261719"/>
                  </a:lnTo>
                  <a:lnTo>
                    <a:pt x="81887" y="265727"/>
                  </a:lnTo>
                  <a:lnTo>
                    <a:pt x="87347" y="264889"/>
                  </a:lnTo>
                  <a:lnTo>
                    <a:pt x="93326" y="260820"/>
                  </a:lnTo>
                  <a:lnTo>
                    <a:pt x="103089" y="237583"/>
                  </a:lnTo>
                  <a:lnTo>
                    <a:pt x="118889" y="182242"/>
                  </a:lnTo>
                  <a:lnTo>
                    <a:pt x="140511" y="129110"/>
                  </a:lnTo>
                  <a:lnTo>
                    <a:pt x="160379" y="76673"/>
                  </a:lnTo>
                  <a:lnTo>
                    <a:pt x="194018" y="17029"/>
                  </a:lnTo>
                  <a:lnTo>
                    <a:pt x="200041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2" name="Freeform 701"/>
            <p:cNvSpPr/>
            <p:nvPr/>
          </p:nvSpPr>
          <p:spPr>
            <a:xfrm>
              <a:off x="1379233" y="16984572"/>
              <a:ext cx="84229" cy="1"/>
            </a:xfrm>
            <a:custGeom>
              <a:avLst/>
              <a:gdLst/>
              <a:ahLst/>
              <a:cxnLst/>
              <a:rect l="0" t="0" r="0" b="0"/>
              <a:pathLst>
                <a:path w="84229" h="1">
                  <a:moveTo>
                    <a:pt x="0" y="0"/>
                  </a:moveTo>
                  <a:lnTo>
                    <a:pt x="58617" y="0"/>
                  </a:lnTo>
                  <a:lnTo>
                    <a:pt x="842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3" name="Freeform 702"/>
            <p:cNvSpPr/>
            <p:nvPr/>
          </p:nvSpPr>
          <p:spPr>
            <a:xfrm>
              <a:off x="1347647" y="17110913"/>
              <a:ext cx="73701" cy="1"/>
            </a:xfrm>
            <a:custGeom>
              <a:avLst/>
              <a:gdLst/>
              <a:ahLst/>
              <a:cxnLst/>
              <a:rect l="0" t="0" r="0" b="0"/>
              <a:pathLst>
                <a:path w="73701" h="1">
                  <a:moveTo>
                    <a:pt x="0" y="0"/>
                  </a:moveTo>
                  <a:lnTo>
                    <a:pt x="47906" y="0"/>
                  </a:lnTo>
                  <a:lnTo>
                    <a:pt x="7370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4" name="Freeform 703"/>
            <p:cNvSpPr/>
            <p:nvPr/>
          </p:nvSpPr>
          <p:spPr>
            <a:xfrm>
              <a:off x="1695088" y="16905282"/>
              <a:ext cx="112923" cy="279332"/>
            </a:xfrm>
            <a:custGeom>
              <a:avLst/>
              <a:gdLst/>
              <a:ahLst/>
              <a:cxnLst/>
              <a:rect l="0" t="0" r="0" b="0"/>
              <a:pathLst>
                <a:path w="112923" h="279332">
                  <a:moveTo>
                    <a:pt x="10528" y="5591"/>
                  </a:moveTo>
                  <a:lnTo>
                    <a:pt x="27296" y="0"/>
                  </a:lnTo>
                  <a:lnTo>
                    <a:pt x="44887" y="376"/>
                  </a:lnTo>
                  <a:lnTo>
                    <a:pt x="63233" y="5612"/>
                  </a:lnTo>
                  <a:lnTo>
                    <a:pt x="79186" y="15737"/>
                  </a:lnTo>
                  <a:lnTo>
                    <a:pt x="83206" y="22884"/>
                  </a:lnTo>
                  <a:lnTo>
                    <a:pt x="84554" y="40182"/>
                  </a:lnTo>
                  <a:lnTo>
                    <a:pt x="78133" y="56450"/>
                  </a:lnTo>
                  <a:lnTo>
                    <a:pt x="54948" y="85956"/>
                  </a:lnTo>
                  <a:lnTo>
                    <a:pt x="29149" y="107260"/>
                  </a:lnTo>
                  <a:lnTo>
                    <a:pt x="26451" y="114314"/>
                  </a:lnTo>
                  <a:lnTo>
                    <a:pt x="28163" y="121357"/>
                  </a:lnTo>
                  <a:lnTo>
                    <a:pt x="32813" y="128393"/>
                  </a:lnTo>
                  <a:lnTo>
                    <a:pt x="40593" y="133082"/>
                  </a:lnTo>
                  <a:lnTo>
                    <a:pt x="99914" y="146815"/>
                  </a:lnTo>
                  <a:lnTo>
                    <a:pt x="107553" y="153552"/>
                  </a:lnTo>
                  <a:lnTo>
                    <a:pt x="111476" y="162724"/>
                  </a:lnTo>
                  <a:lnTo>
                    <a:pt x="112922" y="173517"/>
                  </a:lnTo>
                  <a:lnTo>
                    <a:pt x="105170" y="194868"/>
                  </a:lnTo>
                  <a:lnTo>
                    <a:pt x="77186" y="231582"/>
                  </a:lnTo>
                  <a:lnTo>
                    <a:pt x="25444" y="265403"/>
                  </a:lnTo>
                  <a:lnTo>
                    <a:pt x="0" y="27933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5" name="Freeform 704"/>
            <p:cNvSpPr/>
            <p:nvPr/>
          </p:nvSpPr>
          <p:spPr>
            <a:xfrm>
              <a:off x="1870930" y="16910873"/>
              <a:ext cx="117847" cy="277046"/>
            </a:xfrm>
            <a:custGeom>
              <a:avLst/>
              <a:gdLst/>
              <a:ahLst/>
              <a:cxnLst/>
              <a:rect l="0" t="0" r="0" b="0"/>
              <a:pathLst>
                <a:path w="117847" h="277046">
                  <a:moveTo>
                    <a:pt x="66313" y="0"/>
                  </a:moveTo>
                  <a:lnTo>
                    <a:pt x="35031" y="9574"/>
                  </a:lnTo>
                  <a:lnTo>
                    <a:pt x="18875" y="20242"/>
                  </a:lnTo>
                  <a:lnTo>
                    <a:pt x="7015" y="35903"/>
                  </a:lnTo>
                  <a:lnTo>
                    <a:pt x="2214" y="44992"/>
                  </a:lnTo>
                  <a:lnTo>
                    <a:pt x="0" y="67569"/>
                  </a:lnTo>
                  <a:lnTo>
                    <a:pt x="4085" y="93202"/>
                  </a:lnTo>
                  <a:lnTo>
                    <a:pt x="19539" y="131599"/>
                  </a:lnTo>
                  <a:lnTo>
                    <a:pt x="69571" y="192118"/>
                  </a:lnTo>
                  <a:lnTo>
                    <a:pt x="109071" y="226552"/>
                  </a:lnTo>
                  <a:lnTo>
                    <a:pt x="114705" y="236432"/>
                  </a:lnTo>
                  <a:lnTo>
                    <a:pt x="117846" y="259888"/>
                  </a:lnTo>
                  <a:lnTo>
                    <a:pt x="113537" y="268014"/>
                  </a:lnTo>
                  <a:lnTo>
                    <a:pt x="105984" y="273434"/>
                  </a:lnTo>
                  <a:lnTo>
                    <a:pt x="96270" y="277045"/>
                  </a:lnTo>
                  <a:lnTo>
                    <a:pt x="60241" y="276539"/>
                  </a:lnTo>
                  <a:lnTo>
                    <a:pt x="25520" y="263390"/>
                  </a:lnTo>
                  <a:lnTo>
                    <a:pt x="18061" y="255142"/>
                  </a:lnTo>
                  <a:lnTo>
                    <a:pt x="9773" y="233499"/>
                  </a:lnTo>
                  <a:lnTo>
                    <a:pt x="10696" y="195006"/>
                  </a:lnTo>
                  <a:lnTo>
                    <a:pt x="18587" y="174017"/>
                  </a:lnTo>
                  <a:lnTo>
                    <a:pt x="56649" y="119622"/>
                  </a:lnTo>
                  <a:lnTo>
                    <a:pt x="105153" y="60478"/>
                  </a:lnTo>
                  <a:lnTo>
                    <a:pt x="109754" y="50846"/>
                  </a:lnTo>
                  <a:lnTo>
                    <a:pt x="111746" y="30787"/>
                  </a:lnTo>
                  <a:lnTo>
                    <a:pt x="110640" y="20524"/>
                  </a:lnTo>
                  <a:lnTo>
                    <a:pt x="105223" y="13683"/>
                  </a:lnTo>
                  <a:lnTo>
                    <a:pt x="86726" y="6082"/>
                  </a:lnTo>
                  <a:lnTo>
                    <a:pt x="76412" y="7564"/>
                  </a:lnTo>
                  <a:lnTo>
                    <a:pt x="55594" y="18569"/>
                  </a:lnTo>
                  <a:lnTo>
                    <a:pt x="3142" y="631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6" name="Freeform 705"/>
            <p:cNvSpPr/>
            <p:nvPr/>
          </p:nvSpPr>
          <p:spPr>
            <a:xfrm>
              <a:off x="2099633" y="17016158"/>
              <a:ext cx="174523" cy="136870"/>
            </a:xfrm>
            <a:custGeom>
              <a:avLst/>
              <a:gdLst/>
              <a:ahLst/>
              <a:cxnLst/>
              <a:rect l="0" t="0" r="0" b="0"/>
              <a:pathLst>
                <a:path w="174523" h="136870">
                  <a:moveTo>
                    <a:pt x="6066" y="0"/>
                  </a:moveTo>
                  <a:lnTo>
                    <a:pt x="6066" y="48930"/>
                  </a:lnTo>
                  <a:lnTo>
                    <a:pt x="477" y="108060"/>
                  </a:lnTo>
                  <a:lnTo>
                    <a:pt x="0" y="114154"/>
                  </a:lnTo>
                  <a:lnTo>
                    <a:pt x="852" y="114706"/>
                  </a:lnTo>
                  <a:lnTo>
                    <a:pt x="25394" y="51966"/>
                  </a:lnTo>
                  <a:lnTo>
                    <a:pt x="29480" y="38154"/>
                  </a:lnTo>
                  <a:lnTo>
                    <a:pt x="34544" y="31285"/>
                  </a:lnTo>
                  <a:lnTo>
                    <a:pt x="40259" y="29046"/>
                  </a:lnTo>
                  <a:lnTo>
                    <a:pt x="46409" y="29893"/>
                  </a:lnTo>
                  <a:lnTo>
                    <a:pt x="51679" y="35136"/>
                  </a:lnTo>
                  <a:lnTo>
                    <a:pt x="60653" y="53440"/>
                  </a:lnTo>
                  <a:lnTo>
                    <a:pt x="71226" y="113723"/>
                  </a:lnTo>
                  <a:lnTo>
                    <a:pt x="74073" y="124949"/>
                  </a:lnTo>
                  <a:lnTo>
                    <a:pt x="77140" y="128922"/>
                  </a:lnTo>
                  <a:lnTo>
                    <a:pt x="80355" y="128062"/>
                  </a:lnTo>
                  <a:lnTo>
                    <a:pt x="83668" y="123978"/>
                  </a:lnTo>
                  <a:lnTo>
                    <a:pt x="104367" y="63503"/>
                  </a:lnTo>
                  <a:lnTo>
                    <a:pt x="114871" y="26094"/>
                  </a:lnTo>
                  <a:lnTo>
                    <a:pt x="120716" y="19737"/>
                  </a:lnTo>
                  <a:lnTo>
                    <a:pt x="128123" y="17836"/>
                  </a:lnTo>
                  <a:lnTo>
                    <a:pt x="136571" y="18909"/>
                  </a:lnTo>
                  <a:lnTo>
                    <a:pt x="142202" y="26645"/>
                  </a:lnTo>
                  <a:lnTo>
                    <a:pt x="154360" y="80131"/>
                  </a:lnTo>
                  <a:lnTo>
                    <a:pt x="171481" y="134561"/>
                  </a:lnTo>
                  <a:lnTo>
                    <a:pt x="174522" y="1368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7" name="Freeform 706"/>
            <p:cNvSpPr/>
            <p:nvPr/>
          </p:nvSpPr>
          <p:spPr>
            <a:xfrm>
              <a:off x="2337331" y="16879287"/>
              <a:ext cx="10524" cy="347442"/>
            </a:xfrm>
            <a:custGeom>
              <a:avLst/>
              <a:gdLst/>
              <a:ahLst/>
              <a:cxnLst/>
              <a:rect l="0" t="0" r="0" b="0"/>
              <a:pathLst>
                <a:path w="10524" h="347442">
                  <a:moveTo>
                    <a:pt x="10523" y="0"/>
                  </a:moveTo>
                  <a:lnTo>
                    <a:pt x="3288" y="27556"/>
                  </a:lnTo>
                  <a:lnTo>
                    <a:pt x="645" y="83778"/>
                  </a:lnTo>
                  <a:lnTo>
                    <a:pt x="123" y="140291"/>
                  </a:lnTo>
                  <a:lnTo>
                    <a:pt x="20" y="196515"/>
                  </a:lnTo>
                  <a:lnTo>
                    <a:pt x="0" y="255800"/>
                  </a:lnTo>
                  <a:lnTo>
                    <a:pt x="5585" y="312311"/>
                  </a:lnTo>
                  <a:lnTo>
                    <a:pt x="10523" y="34744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8" name="Freeform 707"/>
            <p:cNvSpPr/>
            <p:nvPr/>
          </p:nvSpPr>
          <p:spPr>
            <a:xfrm>
              <a:off x="2414675" y="16974042"/>
              <a:ext cx="120916" cy="157930"/>
            </a:xfrm>
            <a:custGeom>
              <a:avLst/>
              <a:gdLst/>
              <a:ahLst/>
              <a:cxnLst/>
              <a:rect l="0" t="0" r="0" b="0"/>
              <a:pathLst>
                <a:path w="120916" h="157930">
                  <a:moveTo>
                    <a:pt x="80578" y="0"/>
                  </a:moveTo>
                  <a:lnTo>
                    <a:pt x="37887" y="14573"/>
                  </a:lnTo>
                  <a:lnTo>
                    <a:pt x="1825" y="39404"/>
                  </a:lnTo>
                  <a:lnTo>
                    <a:pt x="0" y="46157"/>
                  </a:lnTo>
                  <a:lnTo>
                    <a:pt x="2293" y="52999"/>
                  </a:lnTo>
                  <a:lnTo>
                    <a:pt x="7331" y="59899"/>
                  </a:lnTo>
                  <a:lnTo>
                    <a:pt x="25407" y="70686"/>
                  </a:lnTo>
                  <a:lnTo>
                    <a:pt x="87481" y="90851"/>
                  </a:lnTo>
                  <a:lnTo>
                    <a:pt x="110552" y="98091"/>
                  </a:lnTo>
                  <a:lnTo>
                    <a:pt x="116939" y="103999"/>
                  </a:lnTo>
                  <a:lnTo>
                    <a:pt x="120026" y="111446"/>
                  </a:lnTo>
                  <a:lnTo>
                    <a:pt x="120915" y="119922"/>
                  </a:lnTo>
                  <a:lnTo>
                    <a:pt x="117998" y="127912"/>
                  </a:lnTo>
                  <a:lnTo>
                    <a:pt x="105398" y="143029"/>
                  </a:lnTo>
                  <a:lnTo>
                    <a:pt x="81861" y="151306"/>
                  </a:lnTo>
                  <a:lnTo>
                    <a:pt x="38464" y="15792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09" name="Freeform 708"/>
            <p:cNvSpPr/>
            <p:nvPr/>
          </p:nvSpPr>
          <p:spPr>
            <a:xfrm>
              <a:off x="741337" y="16596228"/>
              <a:ext cx="2019068" cy="926182"/>
            </a:xfrm>
            <a:custGeom>
              <a:avLst/>
              <a:gdLst/>
              <a:ahLst/>
              <a:cxnLst/>
              <a:rect l="0" t="0" r="0" b="0"/>
              <a:pathLst>
                <a:path w="2019068" h="926182">
                  <a:moveTo>
                    <a:pt x="427326" y="135660"/>
                  </a:moveTo>
                  <a:lnTo>
                    <a:pt x="421737" y="152428"/>
                  </a:lnTo>
                  <a:lnTo>
                    <a:pt x="418920" y="152687"/>
                  </a:lnTo>
                  <a:lnTo>
                    <a:pt x="396987" y="112917"/>
                  </a:lnTo>
                  <a:lnTo>
                    <a:pt x="374848" y="95917"/>
                  </a:lnTo>
                  <a:lnTo>
                    <a:pt x="360755" y="88107"/>
                  </a:lnTo>
                  <a:lnTo>
                    <a:pt x="326379" y="82549"/>
                  </a:lnTo>
                  <a:lnTo>
                    <a:pt x="291213" y="85149"/>
                  </a:lnTo>
                  <a:lnTo>
                    <a:pt x="263886" y="94103"/>
                  </a:lnTo>
                  <a:lnTo>
                    <a:pt x="203768" y="137119"/>
                  </a:lnTo>
                  <a:lnTo>
                    <a:pt x="178228" y="159705"/>
                  </a:lnTo>
                  <a:lnTo>
                    <a:pt x="133236" y="221864"/>
                  </a:lnTo>
                  <a:lnTo>
                    <a:pt x="90554" y="284879"/>
                  </a:lnTo>
                  <a:lnTo>
                    <a:pt x="49497" y="342387"/>
                  </a:lnTo>
                  <a:lnTo>
                    <a:pt x="17644" y="398807"/>
                  </a:lnTo>
                  <a:lnTo>
                    <a:pt x="5429" y="428089"/>
                  </a:lnTo>
                  <a:lnTo>
                    <a:pt x="0" y="460600"/>
                  </a:lnTo>
                  <a:lnTo>
                    <a:pt x="8123" y="517378"/>
                  </a:lnTo>
                  <a:lnTo>
                    <a:pt x="14169" y="567476"/>
                  </a:lnTo>
                  <a:lnTo>
                    <a:pt x="24617" y="619091"/>
                  </a:lnTo>
                  <a:lnTo>
                    <a:pt x="41065" y="673133"/>
                  </a:lnTo>
                  <a:lnTo>
                    <a:pt x="66498" y="723279"/>
                  </a:lnTo>
                  <a:lnTo>
                    <a:pt x="98275" y="761845"/>
                  </a:lnTo>
                  <a:lnTo>
                    <a:pt x="123934" y="779733"/>
                  </a:lnTo>
                  <a:lnTo>
                    <a:pt x="153275" y="790411"/>
                  </a:lnTo>
                  <a:lnTo>
                    <a:pt x="205745" y="795253"/>
                  </a:lnTo>
                  <a:lnTo>
                    <a:pt x="232919" y="792240"/>
                  </a:lnTo>
                  <a:lnTo>
                    <a:pt x="253575" y="783883"/>
                  </a:lnTo>
                  <a:lnTo>
                    <a:pt x="311972" y="754247"/>
                  </a:lnTo>
                  <a:lnTo>
                    <a:pt x="349473" y="738135"/>
                  </a:lnTo>
                  <a:lnTo>
                    <a:pt x="364895" y="733841"/>
                  </a:lnTo>
                  <a:lnTo>
                    <a:pt x="379856" y="735659"/>
                  </a:lnTo>
                  <a:lnTo>
                    <a:pt x="420930" y="758233"/>
                  </a:lnTo>
                  <a:lnTo>
                    <a:pt x="448957" y="783120"/>
                  </a:lnTo>
                  <a:lnTo>
                    <a:pt x="481012" y="840140"/>
                  </a:lnTo>
                  <a:lnTo>
                    <a:pt x="512153" y="890468"/>
                  </a:lnTo>
                  <a:lnTo>
                    <a:pt x="518972" y="898569"/>
                  </a:lnTo>
                  <a:lnTo>
                    <a:pt x="556516" y="921146"/>
                  </a:lnTo>
                  <a:lnTo>
                    <a:pt x="591198" y="926181"/>
                  </a:lnTo>
                  <a:lnTo>
                    <a:pt x="653888" y="919882"/>
                  </a:lnTo>
                  <a:lnTo>
                    <a:pt x="708472" y="891734"/>
                  </a:lnTo>
                  <a:lnTo>
                    <a:pt x="764314" y="859309"/>
                  </a:lnTo>
                  <a:lnTo>
                    <a:pt x="825994" y="819454"/>
                  </a:lnTo>
                  <a:lnTo>
                    <a:pt x="886097" y="786193"/>
                  </a:lnTo>
                  <a:lnTo>
                    <a:pt x="943030" y="757094"/>
                  </a:lnTo>
                  <a:lnTo>
                    <a:pt x="971213" y="745254"/>
                  </a:lnTo>
                  <a:lnTo>
                    <a:pt x="1013387" y="739760"/>
                  </a:lnTo>
                  <a:lnTo>
                    <a:pt x="1041477" y="742622"/>
                  </a:lnTo>
                  <a:lnTo>
                    <a:pt x="1103704" y="769629"/>
                  </a:lnTo>
                  <a:lnTo>
                    <a:pt x="1163270" y="805809"/>
                  </a:lnTo>
                  <a:lnTo>
                    <a:pt x="1216825" y="837927"/>
                  </a:lnTo>
                  <a:lnTo>
                    <a:pt x="1259050" y="854486"/>
                  </a:lnTo>
                  <a:lnTo>
                    <a:pt x="1307422" y="859863"/>
                  </a:lnTo>
                  <a:lnTo>
                    <a:pt x="1362603" y="853274"/>
                  </a:lnTo>
                  <a:lnTo>
                    <a:pt x="1417350" y="840707"/>
                  </a:lnTo>
                  <a:lnTo>
                    <a:pt x="1473225" y="821370"/>
                  </a:lnTo>
                  <a:lnTo>
                    <a:pt x="1529322" y="795020"/>
                  </a:lnTo>
                  <a:lnTo>
                    <a:pt x="1585463" y="767285"/>
                  </a:lnTo>
                  <a:lnTo>
                    <a:pt x="1641613" y="739278"/>
                  </a:lnTo>
                  <a:lnTo>
                    <a:pt x="1697765" y="718450"/>
                  </a:lnTo>
                  <a:lnTo>
                    <a:pt x="1750797" y="696138"/>
                  </a:lnTo>
                  <a:lnTo>
                    <a:pt x="1809658" y="676447"/>
                  </a:lnTo>
                  <a:lnTo>
                    <a:pt x="1862069" y="663351"/>
                  </a:lnTo>
                  <a:lnTo>
                    <a:pt x="1923416" y="631790"/>
                  </a:lnTo>
                  <a:lnTo>
                    <a:pt x="1981218" y="587169"/>
                  </a:lnTo>
                  <a:lnTo>
                    <a:pt x="1999609" y="566787"/>
                  </a:lnTo>
                  <a:lnTo>
                    <a:pt x="2017527" y="524404"/>
                  </a:lnTo>
                  <a:lnTo>
                    <a:pt x="2019067" y="474802"/>
                  </a:lnTo>
                  <a:lnTo>
                    <a:pt x="2001871" y="414045"/>
                  </a:lnTo>
                  <a:lnTo>
                    <a:pt x="1987392" y="372302"/>
                  </a:lnTo>
                  <a:lnTo>
                    <a:pt x="1942286" y="309715"/>
                  </a:lnTo>
                  <a:lnTo>
                    <a:pt x="1892684" y="247466"/>
                  </a:lnTo>
                  <a:lnTo>
                    <a:pt x="1837826" y="188897"/>
                  </a:lnTo>
                  <a:lnTo>
                    <a:pt x="1776340" y="137857"/>
                  </a:lnTo>
                  <a:lnTo>
                    <a:pt x="1719616" y="99135"/>
                  </a:lnTo>
                  <a:lnTo>
                    <a:pt x="1663945" y="69205"/>
                  </a:lnTo>
                  <a:lnTo>
                    <a:pt x="1604816" y="45520"/>
                  </a:lnTo>
                  <a:lnTo>
                    <a:pt x="1542842" y="23684"/>
                  </a:lnTo>
                  <a:lnTo>
                    <a:pt x="1480026" y="7986"/>
                  </a:lnTo>
                  <a:lnTo>
                    <a:pt x="1416960" y="1515"/>
                  </a:lnTo>
                  <a:lnTo>
                    <a:pt x="1371751" y="0"/>
                  </a:lnTo>
                  <a:lnTo>
                    <a:pt x="1324362" y="498"/>
                  </a:lnTo>
                  <a:lnTo>
                    <a:pt x="1276004" y="4617"/>
                  </a:lnTo>
                  <a:lnTo>
                    <a:pt x="1227216" y="13468"/>
                  </a:lnTo>
                  <a:lnTo>
                    <a:pt x="1178236" y="24031"/>
                  </a:lnTo>
                  <a:lnTo>
                    <a:pt x="1129171" y="32625"/>
                  </a:lnTo>
                  <a:lnTo>
                    <a:pt x="1076949" y="43463"/>
                  </a:lnTo>
                  <a:lnTo>
                    <a:pt x="1023713" y="57248"/>
                  </a:lnTo>
                  <a:lnTo>
                    <a:pt x="972757" y="75075"/>
                  </a:lnTo>
                  <a:lnTo>
                    <a:pt x="922814" y="91576"/>
                  </a:lnTo>
                  <a:lnTo>
                    <a:pt x="874490" y="106709"/>
                  </a:lnTo>
                  <a:lnTo>
                    <a:pt x="829616" y="121233"/>
                  </a:lnTo>
                  <a:lnTo>
                    <a:pt x="783156" y="138607"/>
                  </a:lnTo>
                  <a:lnTo>
                    <a:pt x="736381" y="156856"/>
                  </a:lnTo>
                  <a:lnTo>
                    <a:pt x="692196" y="172767"/>
                  </a:lnTo>
                  <a:lnTo>
                    <a:pt x="633447" y="200466"/>
                  </a:lnTo>
                  <a:lnTo>
                    <a:pt x="578996" y="225312"/>
                  </a:lnTo>
                  <a:lnTo>
                    <a:pt x="525817" y="253081"/>
                  </a:lnTo>
                  <a:lnTo>
                    <a:pt x="463909" y="281422"/>
                  </a:lnTo>
                  <a:lnTo>
                    <a:pt x="437854" y="29358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43" name="Group 742"/>
          <p:cNvGrpSpPr/>
          <p:nvPr/>
        </p:nvGrpSpPr>
        <p:grpSpPr>
          <a:xfrm>
            <a:off x="1105492" y="18037421"/>
            <a:ext cx="3769075" cy="1133230"/>
            <a:chOff x="1105492" y="18037421"/>
            <a:chExt cx="3769075" cy="1133230"/>
          </a:xfrm>
        </p:grpSpPr>
        <p:sp>
          <p:nvSpPr>
            <p:cNvPr id="711" name="Freeform 710"/>
            <p:cNvSpPr/>
            <p:nvPr/>
          </p:nvSpPr>
          <p:spPr>
            <a:xfrm>
              <a:off x="1137077" y="18269049"/>
              <a:ext cx="178986" cy="364011"/>
            </a:xfrm>
            <a:custGeom>
              <a:avLst/>
              <a:gdLst/>
              <a:ahLst/>
              <a:cxnLst/>
              <a:rect l="0" t="0" r="0" b="0"/>
              <a:pathLst>
                <a:path w="178986" h="364011">
                  <a:moveTo>
                    <a:pt x="0" y="10528"/>
                  </a:moveTo>
                  <a:lnTo>
                    <a:pt x="3120" y="67792"/>
                  </a:lnTo>
                  <a:lnTo>
                    <a:pt x="11453" y="117182"/>
                  </a:lnTo>
                  <a:lnTo>
                    <a:pt x="21331" y="171980"/>
                  </a:lnTo>
                  <a:lnTo>
                    <a:pt x="31667" y="226432"/>
                  </a:lnTo>
                  <a:lnTo>
                    <a:pt x="45258" y="275321"/>
                  </a:lnTo>
                  <a:lnTo>
                    <a:pt x="70811" y="333063"/>
                  </a:lnTo>
                  <a:lnTo>
                    <a:pt x="91431" y="361767"/>
                  </a:lnTo>
                  <a:lnTo>
                    <a:pt x="97219" y="364010"/>
                  </a:lnTo>
                  <a:lnTo>
                    <a:pt x="102247" y="361996"/>
                  </a:lnTo>
                  <a:lnTo>
                    <a:pt x="106770" y="357144"/>
                  </a:lnTo>
                  <a:lnTo>
                    <a:pt x="118723" y="327958"/>
                  </a:lnTo>
                  <a:lnTo>
                    <a:pt x="129674" y="278497"/>
                  </a:lnTo>
                  <a:lnTo>
                    <a:pt x="140328" y="219388"/>
                  </a:lnTo>
                  <a:lnTo>
                    <a:pt x="145304" y="157421"/>
                  </a:lnTo>
                  <a:lnTo>
                    <a:pt x="155391" y="96476"/>
                  </a:lnTo>
                  <a:lnTo>
                    <a:pt x="168648" y="36779"/>
                  </a:lnTo>
                  <a:lnTo>
                    <a:pt x="178985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2" name="Freeform 711"/>
            <p:cNvSpPr/>
            <p:nvPr/>
          </p:nvSpPr>
          <p:spPr>
            <a:xfrm>
              <a:off x="1105492" y="18142706"/>
              <a:ext cx="147400" cy="1"/>
            </a:xfrm>
            <a:custGeom>
              <a:avLst/>
              <a:gdLst/>
              <a:ahLst/>
              <a:cxnLst/>
              <a:rect l="0" t="0" r="0" b="0"/>
              <a:pathLst>
                <a:path w="147400" h="1">
                  <a:moveTo>
                    <a:pt x="0" y="0"/>
                  </a:moveTo>
                  <a:lnTo>
                    <a:pt x="54144" y="0"/>
                  </a:lnTo>
                  <a:lnTo>
                    <a:pt x="109091" y="0"/>
                  </a:lnTo>
                  <a:lnTo>
                    <a:pt x="14739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3" name="Freeform 712"/>
            <p:cNvSpPr/>
            <p:nvPr/>
          </p:nvSpPr>
          <p:spPr>
            <a:xfrm>
              <a:off x="1273948" y="18037421"/>
              <a:ext cx="126297" cy="168457"/>
            </a:xfrm>
            <a:custGeom>
              <a:avLst/>
              <a:gdLst/>
              <a:ahLst/>
              <a:cxnLst/>
              <a:rect l="0" t="0" r="0" b="0"/>
              <a:pathLst>
                <a:path w="126297" h="168457">
                  <a:moveTo>
                    <a:pt x="0" y="0"/>
                  </a:moveTo>
                  <a:lnTo>
                    <a:pt x="16767" y="11179"/>
                  </a:lnTo>
                  <a:lnTo>
                    <a:pt x="68346" y="20276"/>
                  </a:lnTo>
                  <a:lnTo>
                    <a:pt x="102529" y="30056"/>
                  </a:lnTo>
                  <a:lnTo>
                    <a:pt x="120048" y="41044"/>
                  </a:lnTo>
                  <a:lnTo>
                    <a:pt x="124485" y="50760"/>
                  </a:lnTo>
                  <a:lnTo>
                    <a:pt x="126296" y="77152"/>
                  </a:lnTo>
                  <a:lnTo>
                    <a:pt x="116963" y="102141"/>
                  </a:lnTo>
                  <a:lnTo>
                    <a:pt x="99947" y="123775"/>
                  </a:lnTo>
                  <a:lnTo>
                    <a:pt x="57134" y="153609"/>
                  </a:lnTo>
                  <a:lnTo>
                    <a:pt x="31585" y="1684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4" name="Freeform 713"/>
            <p:cNvSpPr/>
            <p:nvPr/>
          </p:nvSpPr>
          <p:spPr>
            <a:xfrm>
              <a:off x="1505575" y="18342748"/>
              <a:ext cx="73700" cy="21059"/>
            </a:xfrm>
            <a:custGeom>
              <a:avLst/>
              <a:gdLst/>
              <a:ahLst/>
              <a:cxnLst/>
              <a:rect l="0" t="0" r="0" b="0"/>
              <a:pathLst>
                <a:path w="73700" h="21059">
                  <a:moveTo>
                    <a:pt x="0" y="0"/>
                  </a:moveTo>
                  <a:lnTo>
                    <a:pt x="57753" y="18211"/>
                  </a:lnTo>
                  <a:lnTo>
                    <a:pt x="73699" y="2105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5" name="Freeform 714"/>
            <p:cNvSpPr/>
            <p:nvPr/>
          </p:nvSpPr>
          <p:spPr>
            <a:xfrm>
              <a:off x="1505575" y="18479619"/>
              <a:ext cx="84229" cy="1"/>
            </a:xfrm>
            <a:custGeom>
              <a:avLst/>
              <a:gdLst/>
              <a:ahLst/>
              <a:cxnLst/>
              <a:rect l="0" t="0" r="0" b="0"/>
              <a:pathLst>
                <a:path w="84229" h="1">
                  <a:moveTo>
                    <a:pt x="0" y="0"/>
                  </a:moveTo>
                  <a:lnTo>
                    <a:pt x="58617" y="0"/>
                  </a:lnTo>
                  <a:lnTo>
                    <a:pt x="84228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6" name="Freeform 715"/>
            <p:cNvSpPr/>
            <p:nvPr/>
          </p:nvSpPr>
          <p:spPr>
            <a:xfrm>
              <a:off x="1874072" y="18287088"/>
              <a:ext cx="168495" cy="308345"/>
            </a:xfrm>
            <a:custGeom>
              <a:avLst/>
              <a:gdLst/>
              <a:ahLst/>
              <a:cxnLst/>
              <a:rect l="0" t="0" r="0" b="0"/>
              <a:pathLst>
                <a:path w="168495" h="308345">
                  <a:moveTo>
                    <a:pt x="0" y="13546"/>
                  </a:moveTo>
                  <a:lnTo>
                    <a:pt x="16768" y="2367"/>
                  </a:lnTo>
                  <a:lnTo>
                    <a:pt x="37478" y="0"/>
                  </a:lnTo>
                  <a:lnTo>
                    <a:pt x="88901" y="8010"/>
                  </a:lnTo>
                  <a:lnTo>
                    <a:pt x="124607" y="17495"/>
                  </a:lnTo>
                  <a:lnTo>
                    <a:pt x="133374" y="23199"/>
                  </a:lnTo>
                  <a:lnTo>
                    <a:pt x="146235" y="38892"/>
                  </a:lnTo>
                  <a:lnTo>
                    <a:pt x="147793" y="47991"/>
                  </a:lnTo>
                  <a:lnTo>
                    <a:pt x="143285" y="67459"/>
                  </a:lnTo>
                  <a:lnTo>
                    <a:pt x="127243" y="84691"/>
                  </a:lnTo>
                  <a:lnTo>
                    <a:pt x="66583" y="120834"/>
                  </a:lnTo>
                  <a:lnTo>
                    <a:pt x="43630" y="130640"/>
                  </a:lnTo>
                  <a:lnTo>
                    <a:pt x="38446" y="136061"/>
                  </a:lnTo>
                  <a:lnTo>
                    <a:pt x="37329" y="142018"/>
                  </a:lnTo>
                  <a:lnTo>
                    <a:pt x="38924" y="148327"/>
                  </a:lnTo>
                  <a:lnTo>
                    <a:pt x="44667" y="153702"/>
                  </a:lnTo>
                  <a:lnTo>
                    <a:pt x="100451" y="180080"/>
                  </a:lnTo>
                  <a:lnTo>
                    <a:pt x="154171" y="205463"/>
                  </a:lnTo>
                  <a:lnTo>
                    <a:pt x="162442" y="211682"/>
                  </a:lnTo>
                  <a:lnTo>
                    <a:pt x="166787" y="219335"/>
                  </a:lnTo>
                  <a:lnTo>
                    <a:pt x="168494" y="237199"/>
                  </a:lnTo>
                  <a:lnTo>
                    <a:pt x="163802" y="245707"/>
                  </a:lnTo>
                  <a:lnTo>
                    <a:pt x="134842" y="268858"/>
                  </a:lnTo>
                  <a:lnTo>
                    <a:pt x="83134" y="294521"/>
                  </a:lnTo>
                  <a:lnTo>
                    <a:pt x="42114" y="30834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7" name="Freeform 716"/>
            <p:cNvSpPr/>
            <p:nvPr/>
          </p:nvSpPr>
          <p:spPr>
            <a:xfrm>
              <a:off x="2089384" y="18330290"/>
              <a:ext cx="139354" cy="251443"/>
            </a:xfrm>
            <a:custGeom>
              <a:avLst/>
              <a:gdLst/>
              <a:ahLst/>
              <a:cxnLst/>
              <a:rect l="0" t="0" r="0" b="0"/>
              <a:pathLst>
                <a:path w="139354" h="251443">
                  <a:moveTo>
                    <a:pt x="90015" y="22986"/>
                  </a:moveTo>
                  <a:lnTo>
                    <a:pt x="57563" y="16920"/>
                  </a:lnTo>
                  <a:lnTo>
                    <a:pt x="36987" y="19510"/>
                  </a:lnTo>
                  <a:lnTo>
                    <a:pt x="19263" y="27680"/>
                  </a:lnTo>
                  <a:lnTo>
                    <a:pt x="11262" y="33134"/>
                  </a:lnTo>
                  <a:lnTo>
                    <a:pt x="5927" y="41450"/>
                  </a:lnTo>
                  <a:lnTo>
                    <a:pt x="0" y="63168"/>
                  </a:lnTo>
                  <a:lnTo>
                    <a:pt x="759" y="73171"/>
                  </a:lnTo>
                  <a:lnTo>
                    <a:pt x="7841" y="90525"/>
                  </a:lnTo>
                  <a:lnTo>
                    <a:pt x="39858" y="127963"/>
                  </a:lnTo>
                  <a:lnTo>
                    <a:pt x="95931" y="171963"/>
                  </a:lnTo>
                  <a:lnTo>
                    <a:pt x="125173" y="196850"/>
                  </a:lnTo>
                  <a:lnTo>
                    <a:pt x="129831" y="205577"/>
                  </a:lnTo>
                  <a:lnTo>
                    <a:pt x="131887" y="224630"/>
                  </a:lnTo>
                  <a:lnTo>
                    <a:pt x="127288" y="232285"/>
                  </a:lnTo>
                  <a:lnTo>
                    <a:pt x="109700" y="243909"/>
                  </a:lnTo>
                  <a:lnTo>
                    <a:pt x="73490" y="251442"/>
                  </a:lnTo>
                  <a:lnTo>
                    <a:pt x="53035" y="246965"/>
                  </a:lnTo>
                  <a:lnTo>
                    <a:pt x="44304" y="242495"/>
                  </a:lnTo>
                  <a:lnTo>
                    <a:pt x="31484" y="225051"/>
                  </a:lnTo>
                  <a:lnTo>
                    <a:pt x="26428" y="213849"/>
                  </a:lnTo>
                  <a:lnTo>
                    <a:pt x="27049" y="188922"/>
                  </a:lnTo>
                  <a:lnTo>
                    <a:pt x="40553" y="151701"/>
                  </a:lnTo>
                  <a:lnTo>
                    <a:pt x="79765" y="94700"/>
                  </a:lnTo>
                  <a:lnTo>
                    <a:pt x="129958" y="33341"/>
                  </a:lnTo>
                  <a:lnTo>
                    <a:pt x="137700" y="22870"/>
                  </a:lnTo>
                  <a:lnTo>
                    <a:pt x="139353" y="14720"/>
                  </a:lnTo>
                  <a:lnTo>
                    <a:pt x="136945" y="8117"/>
                  </a:lnTo>
                  <a:lnTo>
                    <a:pt x="131830" y="2544"/>
                  </a:lnTo>
                  <a:lnTo>
                    <a:pt x="123741" y="0"/>
                  </a:lnTo>
                  <a:lnTo>
                    <a:pt x="79486" y="193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8" name="Freeform 717"/>
            <p:cNvSpPr/>
            <p:nvPr/>
          </p:nvSpPr>
          <p:spPr>
            <a:xfrm>
              <a:off x="2326798" y="18405919"/>
              <a:ext cx="126342" cy="178986"/>
            </a:xfrm>
            <a:custGeom>
              <a:avLst/>
              <a:gdLst/>
              <a:ahLst/>
              <a:cxnLst/>
              <a:rect l="0" t="0" r="0" b="0"/>
              <a:pathLst>
                <a:path w="126342" h="178986">
                  <a:moveTo>
                    <a:pt x="0" y="0"/>
                  </a:moveTo>
                  <a:lnTo>
                    <a:pt x="0" y="58617"/>
                  </a:lnTo>
                  <a:lnTo>
                    <a:pt x="0" y="98996"/>
                  </a:lnTo>
                  <a:lnTo>
                    <a:pt x="1169" y="103431"/>
                  </a:lnTo>
                  <a:lnTo>
                    <a:pt x="3119" y="101709"/>
                  </a:lnTo>
                  <a:lnTo>
                    <a:pt x="14654" y="70912"/>
                  </a:lnTo>
                  <a:lnTo>
                    <a:pt x="19128" y="67162"/>
                  </a:lnTo>
                  <a:lnTo>
                    <a:pt x="24450" y="67001"/>
                  </a:lnTo>
                  <a:lnTo>
                    <a:pt x="30338" y="69233"/>
                  </a:lnTo>
                  <a:lnTo>
                    <a:pt x="39999" y="87313"/>
                  </a:lnTo>
                  <a:lnTo>
                    <a:pt x="55734" y="135400"/>
                  </a:lnTo>
                  <a:lnTo>
                    <a:pt x="61722" y="138231"/>
                  </a:lnTo>
                  <a:lnTo>
                    <a:pt x="69224" y="135437"/>
                  </a:lnTo>
                  <a:lnTo>
                    <a:pt x="77735" y="128896"/>
                  </a:lnTo>
                  <a:lnTo>
                    <a:pt x="90311" y="106030"/>
                  </a:lnTo>
                  <a:lnTo>
                    <a:pt x="95302" y="91744"/>
                  </a:lnTo>
                  <a:lnTo>
                    <a:pt x="99799" y="88068"/>
                  </a:lnTo>
                  <a:lnTo>
                    <a:pt x="103967" y="91468"/>
                  </a:lnTo>
                  <a:lnTo>
                    <a:pt x="119062" y="133361"/>
                  </a:lnTo>
                  <a:lnTo>
                    <a:pt x="126341" y="17898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19" name="Freeform 718"/>
            <p:cNvSpPr/>
            <p:nvPr/>
          </p:nvSpPr>
          <p:spPr>
            <a:xfrm>
              <a:off x="2516310" y="18290105"/>
              <a:ext cx="21058" cy="357970"/>
            </a:xfrm>
            <a:custGeom>
              <a:avLst/>
              <a:gdLst/>
              <a:ahLst/>
              <a:cxnLst/>
              <a:rect l="0" t="0" r="0" b="0"/>
              <a:pathLst>
                <a:path w="21058" h="357970">
                  <a:moveTo>
                    <a:pt x="0" y="0"/>
                  </a:moveTo>
                  <a:lnTo>
                    <a:pt x="7236" y="28725"/>
                  </a:lnTo>
                  <a:lnTo>
                    <a:pt x="9879" y="92112"/>
                  </a:lnTo>
                  <a:lnTo>
                    <a:pt x="10401" y="150386"/>
                  </a:lnTo>
                  <a:lnTo>
                    <a:pt x="10504" y="206958"/>
                  </a:lnTo>
                  <a:lnTo>
                    <a:pt x="13644" y="269431"/>
                  </a:lnTo>
                  <a:lnTo>
                    <a:pt x="18861" y="318867"/>
                  </a:lnTo>
                  <a:lnTo>
                    <a:pt x="21057" y="357969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0" name="Freeform 719"/>
            <p:cNvSpPr/>
            <p:nvPr/>
          </p:nvSpPr>
          <p:spPr>
            <a:xfrm>
              <a:off x="2579481" y="18374334"/>
              <a:ext cx="105134" cy="221099"/>
            </a:xfrm>
            <a:custGeom>
              <a:avLst/>
              <a:gdLst/>
              <a:ahLst/>
              <a:cxnLst/>
              <a:rect l="0" t="0" r="0" b="0"/>
              <a:pathLst>
                <a:path w="105134" h="221099">
                  <a:moveTo>
                    <a:pt x="63172" y="0"/>
                  </a:moveTo>
                  <a:lnTo>
                    <a:pt x="13673" y="49498"/>
                  </a:lnTo>
                  <a:lnTo>
                    <a:pt x="11455" y="56393"/>
                  </a:lnTo>
                  <a:lnTo>
                    <a:pt x="12316" y="63331"/>
                  </a:lnTo>
                  <a:lnTo>
                    <a:pt x="15230" y="70296"/>
                  </a:lnTo>
                  <a:lnTo>
                    <a:pt x="36098" y="91278"/>
                  </a:lnTo>
                  <a:lnTo>
                    <a:pt x="98629" y="124298"/>
                  </a:lnTo>
                  <a:lnTo>
                    <a:pt x="103187" y="133168"/>
                  </a:lnTo>
                  <a:lnTo>
                    <a:pt x="105133" y="155502"/>
                  </a:lnTo>
                  <a:lnTo>
                    <a:pt x="100504" y="165669"/>
                  </a:lnTo>
                  <a:lnTo>
                    <a:pt x="62574" y="198797"/>
                  </a:lnTo>
                  <a:lnTo>
                    <a:pt x="41849" y="211185"/>
                  </a:lnTo>
                  <a:lnTo>
                    <a:pt x="0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1" name="Freeform 720"/>
            <p:cNvSpPr/>
            <p:nvPr/>
          </p:nvSpPr>
          <p:spPr>
            <a:xfrm>
              <a:off x="2853222" y="18132178"/>
              <a:ext cx="84229" cy="600126"/>
            </a:xfrm>
            <a:custGeom>
              <a:avLst/>
              <a:gdLst/>
              <a:ahLst/>
              <a:cxnLst/>
              <a:rect l="0" t="0" r="0" b="0"/>
              <a:pathLst>
                <a:path w="84229" h="600126">
                  <a:moveTo>
                    <a:pt x="0" y="0"/>
                  </a:moveTo>
                  <a:lnTo>
                    <a:pt x="0" y="44368"/>
                  </a:lnTo>
                  <a:lnTo>
                    <a:pt x="0" y="103093"/>
                  </a:lnTo>
                  <a:lnTo>
                    <a:pt x="0" y="152859"/>
                  </a:lnTo>
                  <a:lnTo>
                    <a:pt x="1170" y="202958"/>
                  </a:lnTo>
                  <a:lnTo>
                    <a:pt x="8333" y="265522"/>
                  </a:lnTo>
                  <a:lnTo>
                    <a:pt x="9878" y="316539"/>
                  </a:lnTo>
                  <a:lnTo>
                    <a:pt x="10336" y="368702"/>
                  </a:lnTo>
                  <a:lnTo>
                    <a:pt x="13591" y="418081"/>
                  </a:lnTo>
                  <a:lnTo>
                    <a:pt x="18845" y="468587"/>
                  </a:lnTo>
                  <a:lnTo>
                    <a:pt x="23521" y="524884"/>
                  </a:lnTo>
                  <a:lnTo>
                    <a:pt x="35582" y="585132"/>
                  </a:lnTo>
                  <a:lnTo>
                    <a:pt x="41269" y="592469"/>
                  </a:lnTo>
                  <a:lnTo>
                    <a:pt x="48570" y="596190"/>
                  </a:lnTo>
                  <a:lnTo>
                    <a:pt x="84228" y="60012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2" name="Freeform 721"/>
            <p:cNvSpPr/>
            <p:nvPr/>
          </p:nvSpPr>
          <p:spPr>
            <a:xfrm>
              <a:off x="2863751" y="18121650"/>
              <a:ext cx="157928" cy="42115"/>
            </a:xfrm>
            <a:custGeom>
              <a:avLst/>
              <a:gdLst/>
              <a:ahLst/>
              <a:cxnLst/>
              <a:rect l="0" t="0" r="0" b="0"/>
              <a:pathLst>
                <a:path w="157928" h="42115">
                  <a:moveTo>
                    <a:pt x="0" y="0"/>
                  </a:moveTo>
                  <a:lnTo>
                    <a:pt x="61110" y="17957"/>
                  </a:lnTo>
                  <a:lnTo>
                    <a:pt x="121131" y="29559"/>
                  </a:lnTo>
                  <a:lnTo>
                    <a:pt x="138844" y="33804"/>
                  </a:lnTo>
                  <a:lnTo>
                    <a:pt x="157927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3" name="Freeform 722"/>
            <p:cNvSpPr/>
            <p:nvPr/>
          </p:nvSpPr>
          <p:spPr>
            <a:xfrm>
              <a:off x="3101277" y="18311162"/>
              <a:ext cx="137181" cy="329150"/>
            </a:xfrm>
            <a:custGeom>
              <a:avLst/>
              <a:gdLst/>
              <a:ahLst/>
              <a:cxnLst/>
              <a:rect l="0" t="0" r="0" b="0"/>
              <a:pathLst>
                <a:path w="137181" h="329150">
                  <a:moveTo>
                    <a:pt x="46744" y="0"/>
                  </a:moveTo>
                  <a:lnTo>
                    <a:pt x="35565" y="11180"/>
                  </a:lnTo>
                  <a:lnTo>
                    <a:pt x="23024" y="40488"/>
                  </a:lnTo>
                  <a:lnTo>
                    <a:pt x="8307" y="101889"/>
                  </a:lnTo>
                  <a:lnTo>
                    <a:pt x="0" y="156532"/>
                  </a:lnTo>
                  <a:lnTo>
                    <a:pt x="3368" y="214454"/>
                  </a:lnTo>
                  <a:lnTo>
                    <a:pt x="9970" y="275939"/>
                  </a:lnTo>
                  <a:lnTo>
                    <a:pt x="19091" y="298503"/>
                  </a:lnTo>
                  <a:lnTo>
                    <a:pt x="24799" y="307797"/>
                  </a:lnTo>
                  <a:lnTo>
                    <a:pt x="40500" y="321243"/>
                  </a:lnTo>
                  <a:lnTo>
                    <a:pt x="49600" y="326466"/>
                  </a:lnTo>
                  <a:lnTo>
                    <a:pt x="69070" y="329149"/>
                  </a:lnTo>
                  <a:lnTo>
                    <a:pt x="88252" y="325274"/>
                  </a:lnTo>
                  <a:lnTo>
                    <a:pt x="104576" y="315752"/>
                  </a:lnTo>
                  <a:lnTo>
                    <a:pt x="126920" y="286059"/>
                  </a:lnTo>
                  <a:lnTo>
                    <a:pt x="137180" y="247626"/>
                  </a:lnTo>
                  <a:lnTo>
                    <a:pt x="134631" y="212191"/>
                  </a:lnTo>
                  <a:lnTo>
                    <a:pt x="128732" y="205802"/>
                  </a:lnTo>
                  <a:lnTo>
                    <a:pt x="120120" y="202712"/>
                  </a:lnTo>
                  <a:lnTo>
                    <a:pt x="109699" y="201822"/>
                  </a:lnTo>
                  <a:lnTo>
                    <a:pt x="91881" y="207072"/>
                  </a:lnTo>
                  <a:lnTo>
                    <a:pt x="83854" y="211747"/>
                  </a:lnTo>
                  <a:lnTo>
                    <a:pt x="71816" y="229421"/>
                  </a:lnTo>
                  <a:lnTo>
                    <a:pt x="63736" y="252873"/>
                  </a:lnTo>
                  <a:lnTo>
                    <a:pt x="57272" y="3053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4" name="Freeform 723"/>
            <p:cNvSpPr/>
            <p:nvPr/>
          </p:nvSpPr>
          <p:spPr>
            <a:xfrm>
              <a:off x="3295419" y="18353276"/>
              <a:ext cx="94758" cy="157929"/>
            </a:xfrm>
            <a:custGeom>
              <a:avLst/>
              <a:gdLst/>
              <a:ahLst/>
              <a:cxnLst/>
              <a:rect l="0" t="0" r="0" b="0"/>
              <a:pathLst>
                <a:path w="94758" h="157929">
                  <a:moveTo>
                    <a:pt x="0" y="0"/>
                  </a:moveTo>
                  <a:lnTo>
                    <a:pt x="0" y="58617"/>
                  </a:lnTo>
                  <a:lnTo>
                    <a:pt x="2340" y="111621"/>
                  </a:lnTo>
                  <a:lnTo>
                    <a:pt x="11179" y="135007"/>
                  </a:lnTo>
                  <a:lnTo>
                    <a:pt x="19151" y="142649"/>
                  </a:lnTo>
                  <a:lnTo>
                    <a:pt x="40487" y="151138"/>
                  </a:lnTo>
                  <a:lnTo>
                    <a:pt x="94757" y="1579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5" name="Freeform 724"/>
            <p:cNvSpPr/>
            <p:nvPr/>
          </p:nvSpPr>
          <p:spPr>
            <a:xfrm>
              <a:off x="3371314" y="18353276"/>
              <a:ext cx="8334" cy="326384"/>
            </a:xfrm>
            <a:custGeom>
              <a:avLst/>
              <a:gdLst/>
              <a:ahLst/>
              <a:cxnLst/>
              <a:rect l="0" t="0" r="0" b="0"/>
              <a:pathLst>
                <a:path w="8334" h="326384">
                  <a:moveTo>
                    <a:pt x="8333" y="0"/>
                  </a:moveTo>
                  <a:lnTo>
                    <a:pt x="0" y="57265"/>
                  </a:lnTo>
                  <a:lnTo>
                    <a:pt x="1575" y="109775"/>
                  </a:lnTo>
                  <a:lnTo>
                    <a:pt x="6331" y="166666"/>
                  </a:lnTo>
                  <a:lnTo>
                    <a:pt x="7740" y="220568"/>
                  </a:lnTo>
                  <a:lnTo>
                    <a:pt x="8158" y="273585"/>
                  </a:lnTo>
                  <a:lnTo>
                    <a:pt x="8333" y="32638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6" name="Freeform 725"/>
            <p:cNvSpPr/>
            <p:nvPr/>
          </p:nvSpPr>
          <p:spPr>
            <a:xfrm>
              <a:off x="3453347" y="18300634"/>
              <a:ext cx="87264" cy="124567"/>
            </a:xfrm>
            <a:custGeom>
              <a:avLst/>
              <a:gdLst/>
              <a:ahLst/>
              <a:cxnLst/>
              <a:rect l="0" t="0" r="0" b="0"/>
              <a:pathLst>
                <a:path w="87264" h="124567">
                  <a:moveTo>
                    <a:pt x="31585" y="0"/>
                  </a:moveTo>
                  <a:lnTo>
                    <a:pt x="20407" y="11178"/>
                  </a:lnTo>
                  <a:lnTo>
                    <a:pt x="7866" y="40486"/>
                  </a:lnTo>
                  <a:lnTo>
                    <a:pt x="2330" y="78806"/>
                  </a:lnTo>
                  <a:lnTo>
                    <a:pt x="7275" y="102875"/>
                  </a:lnTo>
                  <a:lnTo>
                    <a:pt x="11869" y="114206"/>
                  </a:lnTo>
                  <a:lnTo>
                    <a:pt x="19611" y="120591"/>
                  </a:lnTo>
                  <a:lnTo>
                    <a:pt x="29452" y="123678"/>
                  </a:lnTo>
                  <a:lnTo>
                    <a:pt x="40691" y="124566"/>
                  </a:lnTo>
                  <a:lnTo>
                    <a:pt x="59419" y="119314"/>
                  </a:lnTo>
                  <a:lnTo>
                    <a:pt x="67689" y="114638"/>
                  </a:lnTo>
                  <a:lnTo>
                    <a:pt x="79997" y="100084"/>
                  </a:lnTo>
                  <a:lnTo>
                    <a:pt x="84916" y="91289"/>
                  </a:lnTo>
                  <a:lnTo>
                    <a:pt x="87263" y="69040"/>
                  </a:lnTo>
                  <a:lnTo>
                    <a:pt x="86252" y="56555"/>
                  </a:lnTo>
                  <a:lnTo>
                    <a:pt x="82067" y="47063"/>
                  </a:lnTo>
                  <a:lnTo>
                    <a:pt x="68060" y="33394"/>
                  </a:lnTo>
                  <a:lnTo>
                    <a:pt x="47016" y="29661"/>
                  </a:lnTo>
                  <a:lnTo>
                    <a:pt x="0" y="3158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7" name="Freeform 726"/>
            <p:cNvSpPr/>
            <p:nvPr/>
          </p:nvSpPr>
          <p:spPr>
            <a:xfrm>
              <a:off x="3708284" y="18387161"/>
              <a:ext cx="124090" cy="263723"/>
            </a:xfrm>
            <a:custGeom>
              <a:avLst/>
              <a:gdLst/>
              <a:ahLst/>
              <a:cxnLst/>
              <a:rect l="0" t="0" r="0" b="0"/>
              <a:pathLst>
                <a:path w="124090" h="263723">
                  <a:moveTo>
                    <a:pt x="81975" y="50343"/>
                  </a:moveTo>
                  <a:lnTo>
                    <a:pt x="81975" y="27986"/>
                  </a:lnTo>
                  <a:lnTo>
                    <a:pt x="75736" y="10770"/>
                  </a:lnTo>
                  <a:lnTo>
                    <a:pt x="70796" y="2904"/>
                  </a:lnTo>
                  <a:lnTo>
                    <a:pt x="65164" y="0"/>
                  </a:lnTo>
                  <a:lnTo>
                    <a:pt x="59069" y="403"/>
                  </a:lnTo>
                  <a:lnTo>
                    <a:pt x="52666" y="3012"/>
                  </a:lnTo>
                  <a:lnTo>
                    <a:pt x="32477" y="23451"/>
                  </a:lnTo>
                  <a:lnTo>
                    <a:pt x="5350" y="82341"/>
                  </a:lnTo>
                  <a:lnTo>
                    <a:pt x="0" y="124816"/>
                  </a:lnTo>
                  <a:lnTo>
                    <a:pt x="4003" y="168856"/>
                  </a:lnTo>
                  <a:lnTo>
                    <a:pt x="18188" y="211540"/>
                  </a:lnTo>
                  <a:lnTo>
                    <a:pt x="33738" y="233511"/>
                  </a:lnTo>
                  <a:lnTo>
                    <a:pt x="53517" y="249904"/>
                  </a:lnTo>
                  <a:lnTo>
                    <a:pt x="77906" y="261089"/>
                  </a:lnTo>
                  <a:lnTo>
                    <a:pt x="98104" y="263722"/>
                  </a:lnTo>
                  <a:lnTo>
                    <a:pt x="124089" y="26091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8" name="Freeform 727"/>
            <p:cNvSpPr/>
            <p:nvPr/>
          </p:nvSpPr>
          <p:spPr>
            <a:xfrm>
              <a:off x="3906072" y="18384862"/>
              <a:ext cx="167961" cy="279035"/>
            </a:xfrm>
            <a:custGeom>
              <a:avLst/>
              <a:gdLst/>
              <a:ahLst/>
              <a:cxnLst/>
              <a:rect l="0" t="0" r="0" b="0"/>
              <a:pathLst>
                <a:path w="167961" h="279035">
                  <a:moveTo>
                    <a:pt x="0" y="0"/>
                  </a:moveTo>
                  <a:lnTo>
                    <a:pt x="5590" y="58616"/>
                  </a:lnTo>
                  <a:lnTo>
                    <a:pt x="9065" y="110174"/>
                  </a:lnTo>
                  <a:lnTo>
                    <a:pt x="15684" y="169904"/>
                  </a:lnTo>
                  <a:lnTo>
                    <a:pt x="28401" y="227753"/>
                  </a:lnTo>
                  <a:lnTo>
                    <a:pt x="39871" y="260896"/>
                  </a:lnTo>
                  <a:lnTo>
                    <a:pt x="51255" y="278170"/>
                  </a:lnTo>
                  <a:lnTo>
                    <a:pt x="57567" y="279034"/>
                  </a:lnTo>
                  <a:lnTo>
                    <a:pt x="64115" y="274929"/>
                  </a:lnTo>
                  <a:lnTo>
                    <a:pt x="76458" y="257891"/>
                  </a:lnTo>
                  <a:lnTo>
                    <a:pt x="88815" y="219652"/>
                  </a:lnTo>
                  <a:lnTo>
                    <a:pt x="92996" y="167247"/>
                  </a:lnTo>
                  <a:lnTo>
                    <a:pt x="95405" y="129234"/>
                  </a:lnTo>
                  <a:lnTo>
                    <a:pt x="97528" y="128269"/>
                  </a:lnTo>
                  <a:lnTo>
                    <a:pt x="100114" y="131136"/>
                  </a:lnTo>
                  <a:lnTo>
                    <a:pt x="116057" y="190260"/>
                  </a:lnTo>
                  <a:lnTo>
                    <a:pt x="129900" y="240222"/>
                  </a:lnTo>
                  <a:lnTo>
                    <a:pt x="134563" y="245546"/>
                  </a:lnTo>
                  <a:lnTo>
                    <a:pt x="140012" y="246755"/>
                  </a:lnTo>
                  <a:lnTo>
                    <a:pt x="145984" y="245222"/>
                  </a:lnTo>
                  <a:lnTo>
                    <a:pt x="151135" y="239520"/>
                  </a:lnTo>
                  <a:lnTo>
                    <a:pt x="159978" y="220707"/>
                  </a:lnTo>
                  <a:lnTo>
                    <a:pt x="166782" y="160926"/>
                  </a:lnTo>
                  <a:lnTo>
                    <a:pt x="167960" y="105393"/>
                  </a:lnTo>
                  <a:lnTo>
                    <a:pt x="165239" y="49761"/>
                  </a:lnTo>
                  <a:lnTo>
                    <a:pt x="157928" y="2105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29" name="Freeform 728"/>
            <p:cNvSpPr/>
            <p:nvPr/>
          </p:nvSpPr>
          <p:spPr>
            <a:xfrm>
              <a:off x="4285629" y="18214437"/>
              <a:ext cx="78759" cy="433638"/>
            </a:xfrm>
            <a:custGeom>
              <a:avLst/>
              <a:gdLst/>
              <a:ahLst/>
              <a:cxnLst/>
              <a:rect l="0" t="0" r="0" b="0"/>
              <a:pathLst>
                <a:path w="78759" h="433638">
                  <a:moveTo>
                    <a:pt x="73168" y="33554"/>
                  </a:moveTo>
                  <a:lnTo>
                    <a:pt x="78758" y="16786"/>
                  </a:lnTo>
                  <a:lnTo>
                    <a:pt x="76895" y="10676"/>
                  </a:lnTo>
                  <a:lnTo>
                    <a:pt x="72143" y="5435"/>
                  </a:lnTo>
                  <a:lnTo>
                    <a:pt x="65466" y="770"/>
                  </a:lnTo>
                  <a:lnTo>
                    <a:pt x="58675" y="0"/>
                  </a:lnTo>
                  <a:lnTo>
                    <a:pt x="44890" y="5382"/>
                  </a:lnTo>
                  <a:lnTo>
                    <a:pt x="23975" y="32746"/>
                  </a:lnTo>
                  <a:lnTo>
                    <a:pt x="8549" y="64901"/>
                  </a:lnTo>
                  <a:lnTo>
                    <a:pt x="1262" y="125187"/>
                  </a:lnTo>
                  <a:lnTo>
                    <a:pt x="0" y="180809"/>
                  </a:lnTo>
                  <a:lnTo>
                    <a:pt x="796" y="230303"/>
                  </a:lnTo>
                  <a:lnTo>
                    <a:pt x="6751" y="287213"/>
                  </a:lnTo>
                  <a:lnTo>
                    <a:pt x="10205" y="339300"/>
                  </a:lnTo>
                  <a:lnTo>
                    <a:pt x="18140" y="392645"/>
                  </a:lnTo>
                  <a:lnTo>
                    <a:pt x="20526" y="43363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0" name="Freeform 729"/>
            <p:cNvSpPr/>
            <p:nvPr/>
          </p:nvSpPr>
          <p:spPr>
            <a:xfrm>
              <a:off x="4253513" y="18448033"/>
              <a:ext cx="210570" cy="197698"/>
            </a:xfrm>
            <a:custGeom>
              <a:avLst/>
              <a:gdLst/>
              <a:ahLst/>
              <a:cxnLst/>
              <a:rect l="0" t="0" r="0" b="0"/>
              <a:pathLst>
                <a:path w="210570" h="197698">
                  <a:moveTo>
                    <a:pt x="0" y="42114"/>
                  </a:moveTo>
                  <a:lnTo>
                    <a:pt x="58616" y="47703"/>
                  </a:lnTo>
                  <a:lnTo>
                    <a:pt x="111621" y="61243"/>
                  </a:lnTo>
                  <a:lnTo>
                    <a:pt x="135007" y="72452"/>
                  </a:lnTo>
                  <a:lnTo>
                    <a:pt x="142647" y="82226"/>
                  </a:lnTo>
                  <a:lnTo>
                    <a:pt x="151135" y="108685"/>
                  </a:lnTo>
                  <a:lnTo>
                    <a:pt x="156586" y="164925"/>
                  </a:lnTo>
                  <a:lnTo>
                    <a:pt x="157529" y="197697"/>
                  </a:lnTo>
                  <a:lnTo>
                    <a:pt x="156639" y="181929"/>
                  </a:lnTo>
                  <a:lnTo>
                    <a:pt x="149570" y="131560"/>
                  </a:lnTo>
                  <a:lnTo>
                    <a:pt x="147828" y="71221"/>
                  </a:lnTo>
                  <a:lnTo>
                    <a:pt x="153115" y="33970"/>
                  </a:lnTo>
                  <a:lnTo>
                    <a:pt x="158228" y="24986"/>
                  </a:lnTo>
                  <a:lnTo>
                    <a:pt x="173269" y="11885"/>
                  </a:lnTo>
                  <a:lnTo>
                    <a:pt x="188532" y="5284"/>
                  </a:lnTo>
                  <a:lnTo>
                    <a:pt x="210569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1" name="Freeform 730"/>
            <p:cNvSpPr/>
            <p:nvPr/>
          </p:nvSpPr>
          <p:spPr>
            <a:xfrm>
              <a:off x="4523995" y="18440965"/>
              <a:ext cx="327856" cy="192903"/>
            </a:xfrm>
            <a:custGeom>
              <a:avLst/>
              <a:gdLst/>
              <a:ahLst/>
              <a:cxnLst/>
              <a:rect l="0" t="0" r="0" b="0"/>
              <a:pathLst>
                <a:path w="327856" h="192903">
                  <a:moveTo>
                    <a:pt x="34844" y="49182"/>
                  </a:moveTo>
                  <a:lnTo>
                    <a:pt x="19203" y="67164"/>
                  </a:lnTo>
                  <a:lnTo>
                    <a:pt x="0" y="118925"/>
                  </a:lnTo>
                  <a:lnTo>
                    <a:pt x="473" y="158884"/>
                  </a:lnTo>
                  <a:lnTo>
                    <a:pt x="11379" y="180217"/>
                  </a:lnTo>
                  <a:lnTo>
                    <a:pt x="19200" y="189181"/>
                  </a:lnTo>
                  <a:lnTo>
                    <a:pt x="27924" y="192816"/>
                  </a:lnTo>
                  <a:lnTo>
                    <a:pt x="37250" y="192902"/>
                  </a:lnTo>
                  <a:lnTo>
                    <a:pt x="46976" y="190618"/>
                  </a:lnTo>
                  <a:lnTo>
                    <a:pt x="54630" y="185587"/>
                  </a:lnTo>
                  <a:lnTo>
                    <a:pt x="66255" y="170638"/>
                  </a:lnTo>
                  <a:lnTo>
                    <a:pt x="79375" y="131313"/>
                  </a:lnTo>
                  <a:lnTo>
                    <a:pt x="79494" y="88204"/>
                  </a:lnTo>
                  <a:lnTo>
                    <a:pt x="68726" y="66136"/>
                  </a:lnTo>
                  <a:lnTo>
                    <a:pt x="52242" y="49698"/>
                  </a:lnTo>
                  <a:lnTo>
                    <a:pt x="33218" y="38493"/>
                  </a:lnTo>
                  <a:lnTo>
                    <a:pt x="29080" y="37376"/>
                  </a:lnTo>
                  <a:lnTo>
                    <a:pt x="28662" y="38972"/>
                  </a:lnTo>
                  <a:lnTo>
                    <a:pt x="30723" y="42375"/>
                  </a:lnTo>
                  <a:lnTo>
                    <a:pt x="61569" y="52754"/>
                  </a:lnTo>
                  <a:lnTo>
                    <a:pt x="114819" y="59505"/>
                  </a:lnTo>
                  <a:lnTo>
                    <a:pt x="138239" y="64689"/>
                  </a:lnTo>
                  <a:lnTo>
                    <a:pt x="145887" y="72388"/>
                  </a:lnTo>
                  <a:lnTo>
                    <a:pt x="154386" y="96542"/>
                  </a:lnTo>
                  <a:lnTo>
                    <a:pt x="151925" y="120534"/>
                  </a:lnTo>
                  <a:lnTo>
                    <a:pt x="147993" y="131845"/>
                  </a:lnTo>
                  <a:lnTo>
                    <a:pt x="147711" y="135876"/>
                  </a:lnTo>
                  <a:lnTo>
                    <a:pt x="149863" y="135054"/>
                  </a:lnTo>
                  <a:lnTo>
                    <a:pt x="189832" y="79631"/>
                  </a:lnTo>
                  <a:lnTo>
                    <a:pt x="204898" y="48844"/>
                  </a:lnTo>
                  <a:lnTo>
                    <a:pt x="209045" y="45447"/>
                  </a:lnTo>
                  <a:lnTo>
                    <a:pt x="212979" y="46692"/>
                  </a:lnTo>
                  <a:lnTo>
                    <a:pt x="216772" y="51031"/>
                  </a:lnTo>
                  <a:lnTo>
                    <a:pt x="222109" y="79496"/>
                  </a:lnTo>
                  <a:lnTo>
                    <a:pt x="225082" y="122847"/>
                  </a:lnTo>
                  <a:lnTo>
                    <a:pt x="227180" y="122858"/>
                  </a:lnTo>
                  <a:lnTo>
                    <a:pt x="232630" y="113513"/>
                  </a:lnTo>
                  <a:lnTo>
                    <a:pt x="253712" y="57718"/>
                  </a:lnTo>
                  <a:lnTo>
                    <a:pt x="277945" y="12221"/>
                  </a:lnTo>
                  <a:lnTo>
                    <a:pt x="284649" y="3484"/>
                  </a:lnTo>
                  <a:lnTo>
                    <a:pt x="291458" y="0"/>
                  </a:lnTo>
                  <a:lnTo>
                    <a:pt x="298337" y="16"/>
                  </a:lnTo>
                  <a:lnTo>
                    <a:pt x="305262" y="2368"/>
                  </a:lnTo>
                  <a:lnTo>
                    <a:pt x="311049" y="8614"/>
                  </a:lnTo>
                  <a:lnTo>
                    <a:pt x="320598" y="28031"/>
                  </a:lnTo>
                  <a:lnTo>
                    <a:pt x="327855" y="88201"/>
                  </a:lnTo>
                  <a:lnTo>
                    <a:pt x="326169" y="150866"/>
                  </a:lnTo>
                  <a:lnTo>
                    <a:pt x="319113" y="17552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2" name="Freeform 731"/>
            <p:cNvSpPr/>
            <p:nvPr/>
          </p:nvSpPr>
          <p:spPr>
            <a:xfrm>
              <a:off x="3453347" y="18921815"/>
              <a:ext cx="21058" cy="168457"/>
            </a:xfrm>
            <a:custGeom>
              <a:avLst/>
              <a:gdLst/>
              <a:ahLst/>
              <a:cxnLst/>
              <a:rect l="0" t="0" r="0" b="0"/>
              <a:pathLst>
                <a:path w="21058" h="168457">
                  <a:moveTo>
                    <a:pt x="0" y="0"/>
                  </a:moveTo>
                  <a:lnTo>
                    <a:pt x="3119" y="42690"/>
                  </a:lnTo>
                  <a:lnTo>
                    <a:pt x="16788" y="103237"/>
                  </a:lnTo>
                  <a:lnTo>
                    <a:pt x="20214" y="148858"/>
                  </a:lnTo>
                  <a:lnTo>
                    <a:pt x="21057" y="1684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3" name="Freeform 732"/>
            <p:cNvSpPr/>
            <p:nvPr/>
          </p:nvSpPr>
          <p:spPr>
            <a:xfrm>
              <a:off x="3390176" y="18984986"/>
              <a:ext cx="210571" cy="21057"/>
            </a:xfrm>
            <a:custGeom>
              <a:avLst/>
              <a:gdLst/>
              <a:ahLst/>
              <a:cxnLst/>
              <a:rect l="0" t="0" r="0" b="0"/>
              <a:pathLst>
                <a:path w="210571" h="21057">
                  <a:moveTo>
                    <a:pt x="0" y="0"/>
                  </a:moveTo>
                  <a:lnTo>
                    <a:pt x="58616" y="0"/>
                  </a:lnTo>
                  <a:lnTo>
                    <a:pt x="120026" y="1171"/>
                  </a:lnTo>
                  <a:lnTo>
                    <a:pt x="175311" y="11454"/>
                  </a:lnTo>
                  <a:lnTo>
                    <a:pt x="210570" y="2105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4" name="Freeform 733"/>
            <p:cNvSpPr/>
            <p:nvPr/>
          </p:nvSpPr>
          <p:spPr>
            <a:xfrm>
              <a:off x="3826783" y="18936250"/>
              <a:ext cx="142461" cy="217194"/>
            </a:xfrm>
            <a:custGeom>
              <a:avLst/>
              <a:gdLst/>
              <a:ahLst/>
              <a:cxnLst/>
              <a:rect l="0" t="0" r="0" b="0"/>
              <a:pathLst>
                <a:path w="142461" h="217194">
                  <a:moveTo>
                    <a:pt x="5590" y="111908"/>
                  </a:moveTo>
                  <a:lnTo>
                    <a:pt x="0" y="95141"/>
                  </a:lnTo>
                  <a:lnTo>
                    <a:pt x="2114" y="62356"/>
                  </a:lnTo>
                  <a:lnTo>
                    <a:pt x="14479" y="18930"/>
                  </a:lnTo>
                  <a:lnTo>
                    <a:pt x="25528" y="1953"/>
                  </a:lnTo>
                  <a:lnTo>
                    <a:pt x="32920" y="0"/>
                  </a:lnTo>
                  <a:lnTo>
                    <a:pt x="41357" y="2207"/>
                  </a:lnTo>
                  <a:lnTo>
                    <a:pt x="50492" y="7189"/>
                  </a:lnTo>
                  <a:lnTo>
                    <a:pt x="74526" y="36556"/>
                  </a:lnTo>
                  <a:lnTo>
                    <a:pt x="95203" y="82334"/>
                  </a:lnTo>
                  <a:lnTo>
                    <a:pt x="110552" y="145278"/>
                  </a:lnTo>
                  <a:lnTo>
                    <a:pt x="118920" y="175871"/>
                  </a:lnTo>
                  <a:lnTo>
                    <a:pt x="142460" y="21719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5" name="Freeform 734"/>
            <p:cNvSpPr/>
            <p:nvPr/>
          </p:nvSpPr>
          <p:spPr>
            <a:xfrm>
              <a:off x="3874487" y="18942873"/>
              <a:ext cx="115814" cy="210571"/>
            </a:xfrm>
            <a:custGeom>
              <a:avLst/>
              <a:gdLst/>
              <a:ahLst/>
              <a:cxnLst/>
              <a:rect l="0" t="0" r="0" b="0"/>
              <a:pathLst>
                <a:path w="115814" h="210571">
                  <a:moveTo>
                    <a:pt x="115813" y="0"/>
                  </a:moveTo>
                  <a:lnTo>
                    <a:pt x="77439" y="58616"/>
                  </a:lnTo>
                  <a:lnTo>
                    <a:pt x="45264" y="115213"/>
                  </a:lnTo>
                  <a:lnTo>
                    <a:pt x="17745" y="174442"/>
                  </a:lnTo>
                  <a:lnTo>
                    <a:pt x="0" y="21057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6" name="Freeform 735"/>
            <p:cNvSpPr/>
            <p:nvPr/>
          </p:nvSpPr>
          <p:spPr>
            <a:xfrm>
              <a:off x="4053471" y="19006042"/>
              <a:ext cx="42115" cy="10531"/>
            </a:xfrm>
            <a:custGeom>
              <a:avLst/>
              <a:gdLst/>
              <a:ahLst/>
              <a:cxnLst/>
              <a:rect l="0" t="0" r="0" b="0"/>
              <a:pathLst>
                <a:path w="42115" h="10531">
                  <a:moveTo>
                    <a:pt x="0" y="10530"/>
                  </a:moveTo>
                  <a:lnTo>
                    <a:pt x="42114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7" name="Freeform 736"/>
            <p:cNvSpPr/>
            <p:nvPr/>
          </p:nvSpPr>
          <p:spPr>
            <a:xfrm>
              <a:off x="4168473" y="18932345"/>
              <a:ext cx="285082" cy="189513"/>
            </a:xfrm>
            <a:custGeom>
              <a:avLst/>
              <a:gdLst/>
              <a:ahLst/>
              <a:cxnLst/>
              <a:rect l="0" t="0" r="0" b="0"/>
              <a:pathLst>
                <a:path w="285082" h="189513">
                  <a:moveTo>
                    <a:pt x="74511" y="0"/>
                  </a:moveTo>
                  <a:lnTo>
                    <a:pt x="38595" y="39425"/>
                  </a:lnTo>
                  <a:lnTo>
                    <a:pt x="11178" y="94571"/>
                  </a:lnTo>
                  <a:lnTo>
                    <a:pt x="739" y="122749"/>
                  </a:lnTo>
                  <a:lnTo>
                    <a:pt x="0" y="150871"/>
                  </a:lnTo>
                  <a:lnTo>
                    <a:pt x="3780" y="161412"/>
                  </a:lnTo>
                  <a:lnTo>
                    <a:pt x="17339" y="176243"/>
                  </a:lnTo>
                  <a:lnTo>
                    <a:pt x="24698" y="178327"/>
                  </a:lnTo>
                  <a:lnTo>
                    <a:pt x="31944" y="177376"/>
                  </a:lnTo>
                  <a:lnTo>
                    <a:pt x="39114" y="174401"/>
                  </a:lnTo>
                  <a:lnTo>
                    <a:pt x="60383" y="153449"/>
                  </a:lnTo>
                  <a:lnTo>
                    <a:pt x="75914" y="125014"/>
                  </a:lnTo>
                  <a:lnTo>
                    <a:pt x="90473" y="67154"/>
                  </a:lnTo>
                  <a:lnTo>
                    <a:pt x="92888" y="27176"/>
                  </a:lnTo>
                  <a:lnTo>
                    <a:pt x="91442" y="27476"/>
                  </a:lnTo>
                  <a:lnTo>
                    <a:pt x="89308" y="32354"/>
                  </a:lnTo>
                  <a:lnTo>
                    <a:pt x="87053" y="81043"/>
                  </a:lnTo>
                  <a:lnTo>
                    <a:pt x="94865" y="120588"/>
                  </a:lnTo>
                  <a:lnTo>
                    <a:pt x="105394" y="139771"/>
                  </a:lnTo>
                  <a:lnTo>
                    <a:pt x="113817" y="145823"/>
                  </a:lnTo>
                  <a:lnTo>
                    <a:pt x="135654" y="152547"/>
                  </a:lnTo>
                  <a:lnTo>
                    <a:pt x="145689" y="152001"/>
                  </a:lnTo>
                  <a:lnTo>
                    <a:pt x="163078" y="145154"/>
                  </a:lnTo>
                  <a:lnTo>
                    <a:pt x="175485" y="128072"/>
                  </a:lnTo>
                  <a:lnTo>
                    <a:pt x="192983" y="73389"/>
                  </a:lnTo>
                  <a:lnTo>
                    <a:pt x="204110" y="34613"/>
                  </a:lnTo>
                  <a:lnTo>
                    <a:pt x="207704" y="31263"/>
                  </a:lnTo>
                  <a:lnTo>
                    <a:pt x="211270" y="33709"/>
                  </a:lnTo>
                  <a:lnTo>
                    <a:pt x="240762" y="96791"/>
                  </a:lnTo>
                  <a:lnTo>
                    <a:pt x="267460" y="155638"/>
                  </a:lnTo>
                  <a:lnTo>
                    <a:pt x="285081" y="189512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8" name="Freeform 737"/>
            <p:cNvSpPr/>
            <p:nvPr/>
          </p:nvSpPr>
          <p:spPr>
            <a:xfrm>
              <a:off x="4390383" y="18932345"/>
              <a:ext cx="52644" cy="178985"/>
            </a:xfrm>
            <a:custGeom>
              <a:avLst/>
              <a:gdLst/>
              <a:ahLst/>
              <a:cxnLst/>
              <a:rect l="0" t="0" r="0" b="0"/>
              <a:pathLst>
                <a:path w="52644" h="178985">
                  <a:moveTo>
                    <a:pt x="52643" y="0"/>
                  </a:moveTo>
                  <a:lnTo>
                    <a:pt x="38070" y="48930"/>
                  </a:lnTo>
                  <a:lnTo>
                    <a:pt x="18828" y="108060"/>
                  </a:lnTo>
                  <a:lnTo>
                    <a:pt x="3288" y="161194"/>
                  </a:lnTo>
                  <a:lnTo>
                    <a:pt x="0" y="17898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9" name="Freeform 738"/>
            <p:cNvSpPr/>
            <p:nvPr/>
          </p:nvSpPr>
          <p:spPr>
            <a:xfrm>
              <a:off x="4548311" y="18963929"/>
              <a:ext cx="10529" cy="147401"/>
            </a:xfrm>
            <a:custGeom>
              <a:avLst/>
              <a:gdLst/>
              <a:ahLst/>
              <a:cxnLst/>
              <a:rect l="0" t="0" r="0" b="0"/>
              <a:pathLst>
                <a:path w="10529" h="147401">
                  <a:moveTo>
                    <a:pt x="0" y="0"/>
                  </a:moveTo>
                  <a:lnTo>
                    <a:pt x="0" y="58618"/>
                  </a:lnTo>
                  <a:lnTo>
                    <a:pt x="1169" y="116517"/>
                  </a:lnTo>
                  <a:lnTo>
                    <a:pt x="10528" y="14740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0" name="Freeform 739"/>
            <p:cNvSpPr/>
            <p:nvPr/>
          </p:nvSpPr>
          <p:spPr>
            <a:xfrm>
              <a:off x="4548311" y="18806002"/>
              <a:ext cx="1" cy="42115"/>
            </a:xfrm>
            <a:custGeom>
              <a:avLst/>
              <a:gdLst/>
              <a:ahLst/>
              <a:cxnLst/>
              <a:rect l="0" t="0" r="0" b="0"/>
              <a:pathLst>
                <a:path w="1" h="42115">
                  <a:moveTo>
                    <a:pt x="0" y="0"/>
                  </a:moveTo>
                  <a:lnTo>
                    <a:pt x="0" y="4211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1" name="Freeform 740"/>
            <p:cNvSpPr/>
            <p:nvPr/>
          </p:nvSpPr>
          <p:spPr>
            <a:xfrm>
              <a:off x="4611482" y="18900759"/>
              <a:ext cx="74518" cy="157928"/>
            </a:xfrm>
            <a:custGeom>
              <a:avLst/>
              <a:gdLst/>
              <a:ahLst/>
              <a:cxnLst/>
              <a:rect l="0" t="0" r="0" b="0"/>
              <a:pathLst>
                <a:path w="74518" h="157928">
                  <a:moveTo>
                    <a:pt x="52642" y="0"/>
                  </a:moveTo>
                  <a:lnTo>
                    <a:pt x="8679" y="14653"/>
                  </a:lnTo>
                  <a:lnTo>
                    <a:pt x="5786" y="19128"/>
                  </a:lnTo>
                  <a:lnTo>
                    <a:pt x="7367" y="24450"/>
                  </a:lnTo>
                  <a:lnTo>
                    <a:pt x="63362" y="84316"/>
                  </a:lnTo>
                  <a:lnTo>
                    <a:pt x="70317" y="91305"/>
                  </a:lnTo>
                  <a:lnTo>
                    <a:pt x="73784" y="99475"/>
                  </a:lnTo>
                  <a:lnTo>
                    <a:pt x="74517" y="117909"/>
                  </a:lnTo>
                  <a:lnTo>
                    <a:pt x="70735" y="125399"/>
                  </a:lnTo>
                  <a:lnTo>
                    <a:pt x="57174" y="136841"/>
                  </a:lnTo>
                  <a:lnTo>
                    <a:pt x="15977" y="154341"/>
                  </a:lnTo>
                  <a:lnTo>
                    <a:pt x="0" y="1579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2" name="Freeform 741"/>
            <p:cNvSpPr/>
            <p:nvPr/>
          </p:nvSpPr>
          <p:spPr>
            <a:xfrm>
              <a:off x="4758880" y="18753360"/>
              <a:ext cx="115687" cy="417291"/>
            </a:xfrm>
            <a:custGeom>
              <a:avLst/>
              <a:gdLst/>
              <a:ahLst/>
              <a:cxnLst/>
              <a:rect l="0" t="0" r="0" b="0"/>
              <a:pathLst>
                <a:path w="115687" h="417291">
                  <a:moveTo>
                    <a:pt x="10529" y="0"/>
                  </a:moveTo>
                  <a:lnTo>
                    <a:pt x="69146" y="0"/>
                  </a:lnTo>
                  <a:lnTo>
                    <a:pt x="103936" y="5589"/>
                  </a:lnTo>
                  <a:lnTo>
                    <a:pt x="110235" y="10745"/>
                  </a:lnTo>
                  <a:lnTo>
                    <a:pt x="113265" y="17692"/>
                  </a:lnTo>
                  <a:lnTo>
                    <a:pt x="113511" y="35939"/>
                  </a:lnTo>
                  <a:lnTo>
                    <a:pt x="106600" y="99301"/>
                  </a:lnTo>
                  <a:lnTo>
                    <a:pt x="105675" y="146277"/>
                  </a:lnTo>
                  <a:lnTo>
                    <a:pt x="105401" y="202828"/>
                  </a:lnTo>
                  <a:lnTo>
                    <a:pt x="112544" y="261942"/>
                  </a:lnTo>
                  <a:lnTo>
                    <a:pt x="115168" y="324401"/>
                  </a:lnTo>
                  <a:lnTo>
                    <a:pt x="115686" y="382144"/>
                  </a:lnTo>
                  <a:lnTo>
                    <a:pt x="109518" y="404199"/>
                  </a:lnTo>
                  <a:lnTo>
                    <a:pt x="104598" y="413355"/>
                  </a:lnTo>
                  <a:lnTo>
                    <a:pt x="97808" y="417119"/>
                  </a:lnTo>
                  <a:lnTo>
                    <a:pt x="89772" y="417290"/>
                  </a:lnTo>
                  <a:lnTo>
                    <a:pt x="31148" y="399745"/>
                  </a:lnTo>
                  <a:lnTo>
                    <a:pt x="0" y="38955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50" name="Group 749"/>
          <p:cNvGrpSpPr/>
          <p:nvPr/>
        </p:nvGrpSpPr>
        <p:grpSpPr>
          <a:xfrm>
            <a:off x="1189720" y="20287690"/>
            <a:ext cx="1007994" cy="389703"/>
            <a:chOff x="1189720" y="20287690"/>
            <a:chExt cx="1007994" cy="389703"/>
          </a:xfrm>
        </p:grpSpPr>
        <p:sp>
          <p:nvSpPr>
            <p:cNvPr id="744" name="Freeform 743"/>
            <p:cNvSpPr/>
            <p:nvPr/>
          </p:nvSpPr>
          <p:spPr>
            <a:xfrm>
              <a:off x="1316062" y="20350861"/>
              <a:ext cx="1" cy="315856"/>
            </a:xfrm>
            <a:custGeom>
              <a:avLst/>
              <a:gdLst/>
              <a:ahLst/>
              <a:cxnLst/>
              <a:rect l="0" t="0" r="0" b="0"/>
              <a:pathLst>
                <a:path w="1" h="315856">
                  <a:moveTo>
                    <a:pt x="0" y="0"/>
                  </a:moveTo>
                  <a:lnTo>
                    <a:pt x="0" y="52051"/>
                  </a:lnTo>
                  <a:lnTo>
                    <a:pt x="0" y="108229"/>
                  </a:lnTo>
                  <a:lnTo>
                    <a:pt x="0" y="169329"/>
                  </a:lnTo>
                  <a:lnTo>
                    <a:pt x="0" y="228766"/>
                  </a:lnTo>
                  <a:lnTo>
                    <a:pt x="0" y="277182"/>
                  </a:lnTo>
                  <a:lnTo>
                    <a:pt x="0" y="315855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5" name="Freeform 744"/>
            <p:cNvSpPr/>
            <p:nvPr/>
          </p:nvSpPr>
          <p:spPr>
            <a:xfrm>
              <a:off x="1189720" y="20287690"/>
              <a:ext cx="221099" cy="10529"/>
            </a:xfrm>
            <a:custGeom>
              <a:avLst/>
              <a:gdLst/>
              <a:ahLst/>
              <a:cxnLst/>
              <a:rect l="0" t="0" r="0" b="0"/>
              <a:pathLst>
                <a:path w="221099" h="10529">
                  <a:moveTo>
                    <a:pt x="0" y="0"/>
                  </a:moveTo>
                  <a:lnTo>
                    <a:pt x="37478" y="8333"/>
                  </a:lnTo>
                  <a:lnTo>
                    <a:pt x="94490" y="10095"/>
                  </a:lnTo>
                  <a:lnTo>
                    <a:pt x="150440" y="10399"/>
                  </a:lnTo>
                  <a:lnTo>
                    <a:pt x="181505" y="10472"/>
                  </a:lnTo>
                  <a:lnTo>
                    <a:pt x="221098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6" name="Freeform 745"/>
            <p:cNvSpPr/>
            <p:nvPr/>
          </p:nvSpPr>
          <p:spPr>
            <a:xfrm>
              <a:off x="1404252" y="20406413"/>
              <a:ext cx="135731" cy="208574"/>
            </a:xfrm>
            <a:custGeom>
              <a:avLst/>
              <a:gdLst/>
              <a:ahLst/>
              <a:cxnLst/>
              <a:rect l="0" t="0" r="0" b="0"/>
              <a:pathLst>
                <a:path w="135731" h="208574">
                  <a:moveTo>
                    <a:pt x="17095" y="39205"/>
                  </a:moveTo>
                  <a:lnTo>
                    <a:pt x="306" y="102656"/>
                  </a:lnTo>
                  <a:lnTo>
                    <a:pt x="0" y="163870"/>
                  </a:lnTo>
                  <a:lnTo>
                    <a:pt x="2189" y="178466"/>
                  </a:lnTo>
                  <a:lnTo>
                    <a:pt x="7158" y="189368"/>
                  </a:lnTo>
                  <a:lnTo>
                    <a:pt x="22037" y="204600"/>
                  </a:lnTo>
                  <a:lnTo>
                    <a:pt x="32088" y="207961"/>
                  </a:lnTo>
                  <a:lnTo>
                    <a:pt x="55734" y="208573"/>
                  </a:lnTo>
                  <a:lnTo>
                    <a:pt x="89765" y="196754"/>
                  </a:lnTo>
                  <a:lnTo>
                    <a:pt x="108274" y="175518"/>
                  </a:lnTo>
                  <a:lnTo>
                    <a:pt x="128729" y="130676"/>
                  </a:lnTo>
                  <a:lnTo>
                    <a:pt x="135730" y="96236"/>
                  </a:lnTo>
                  <a:lnTo>
                    <a:pt x="131925" y="40895"/>
                  </a:lnTo>
                  <a:lnTo>
                    <a:pt x="122333" y="13050"/>
                  </a:lnTo>
                  <a:lnTo>
                    <a:pt x="115329" y="5390"/>
                  </a:lnTo>
                  <a:lnTo>
                    <a:pt x="107151" y="1454"/>
                  </a:lnTo>
                  <a:lnTo>
                    <a:pt x="98189" y="0"/>
                  </a:lnTo>
                  <a:lnTo>
                    <a:pt x="63220" y="9131"/>
                  </a:lnTo>
                  <a:lnTo>
                    <a:pt x="27623" y="2867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7" name="Freeform 746"/>
            <p:cNvSpPr/>
            <p:nvPr/>
          </p:nvSpPr>
          <p:spPr>
            <a:xfrm>
              <a:off x="1853015" y="20414033"/>
              <a:ext cx="31587" cy="221099"/>
            </a:xfrm>
            <a:custGeom>
              <a:avLst/>
              <a:gdLst/>
              <a:ahLst/>
              <a:cxnLst/>
              <a:rect l="0" t="0" r="0" b="0"/>
              <a:pathLst>
                <a:path w="31587" h="221099">
                  <a:moveTo>
                    <a:pt x="0" y="0"/>
                  </a:moveTo>
                  <a:lnTo>
                    <a:pt x="11453" y="60382"/>
                  </a:lnTo>
                  <a:lnTo>
                    <a:pt x="18212" y="114988"/>
                  </a:lnTo>
                  <a:lnTo>
                    <a:pt x="26084" y="174662"/>
                  </a:lnTo>
                  <a:lnTo>
                    <a:pt x="31586" y="22109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8" name="Freeform 747"/>
            <p:cNvSpPr/>
            <p:nvPr/>
          </p:nvSpPr>
          <p:spPr>
            <a:xfrm>
              <a:off x="1810901" y="20403504"/>
              <a:ext cx="221888" cy="273741"/>
            </a:xfrm>
            <a:custGeom>
              <a:avLst/>
              <a:gdLst/>
              <a:ahLst/>
              <a:cxnLst/>
              <a:rect l="0" t="0" r="0" b="0"/>
              <a:pathLst>
                <a:path w="221888" h="273741">
                  <a:moveTo>
                    <a:pt x="0" y="0"/>
                  </a:moveTo>
                  <a:lnTo>
                    <a:pt x="57264" y="3120"/>
                  </a:lnTo>
                  <a:lnTo>
                    <a:pt x="112567" y="14654"/>
                  </a:lnTo>
                  <a:lnTo>
                    <a:pt x="168029" y="34786"/>
                  </a:lnTo>
                  <a:lnTo>
                    <a:pt x="204896" y="60293"/>
                  </a:lnTo>
                  <a:lnTo>
                    <a:pt x="217017" y="80219"/>
                  </a:lnTo>
                  <a:lnTo>
                    <a:pt x="221887" y="92083"/>
                  </a:lnTo>
                  <a:lnTo>
                    <a:pt x="221059" y="117745"/>
                  </a:lnTo>
                  <a:lnTo>
                    <a:pt x="207439" y="155380"/>
                  </a:lnTo>
                  <a:lnTo>
                    <a:pt x="181876" y="193950"/>
                  </a:lnTo>
                  <a:lnTo>
                    <a:pt x="123198" y="252584"/>
                  </a:lnTo>
                  <a:lnTo>
                    <a:pt x="103888" y="264338"/>
                  </a:lnTo>
                  <a:lnTo>
                    <a:pt x="63171" y="27374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49" name="Freeform 748"/>
            <p:cNvSpPr/>
            <p:nvPr/>
          </p:nvSpPr>
          <p:spPr>
            <a:xfrm>
              <a:off x="2067190" y="20477202"/>
              <a:ext cx="130524" cy="200191"/>
            </a:xfrm>
            <a:custGeom>
              <a:avLst/>
              <a:gdLst/>
              <a:ahLst/>
              <a:cxnLst/>
              <a:rect l="0" t="0" r="0" b="0"/>
              <a:pathLst>
                <a:path w="130524" h="200191">
                  <a:moveTo>
                    <a:pt x="17452" y="0"/>
                  </a:moveTo>
                  <a:lnTo>
                    <a:pt x="9047" y="50433"/>
                  </a:lnTo>
                  <a:lnTo>
                    <a:pt x="664" y="105411"/>
                  </a:lnTo>
                  <a:lnTo>
                    <a:pt x="0" y="151207"/>
                  </a:lnTo>
                  <a:lnTo>
                    <a:pt x="8136" y="175997"/>
                  </a:lnTo>
                  <a:lnTo>
                    <a:pt x="22670" y="192475"/>
                  </a:lnTo>
                  <a:lnTo>
                    <a:pt x="31459" y="198508"/>
                  </a:lnTo>
                  <a:lnTo>
                    <a:pt x="40828" y="200190"/>
                  </a:lnTo>
                  <a:lnTo>
                    <a:pt x="60597" y="195819"/>
                  </a:lnTo>
                  <a:lnTo>
                    <a:pt x="85868" y="180203"/>
                  </a:lnTo>
                  <a:lnTo>
                    <a:pt x="108173" y="149580"/>
                  </a:lnTo>
                  <a:lnTo>
                    <a:pt x="124011" y="110873"/>
                  </a:lnTo>
                  <a:lnTo>
                    <a:pt x="130523" y="64176"/>
                  </a:lnTo>
                  <a:lnTo>
                    <a:pt x="125808" y="36713"/>
                  </a:lnTo>
                  <a:lnTo>
                    <a:pt x="121275" y="24475"/>
                  </a:lnTo>
                  <a:lnTo>
                    <a:pt x="113573" y="17486"/>
                  </a:lnTo>
                  <a:lnTo>
                    <a:pt x="103760" y="13998"/>
                  </a:lnTo>
                  <a:lnTo>
                    <a:pt x="92538" y="12841"/>
                  </a:lnTo>
                  <a:lnTo>
                    <a:pt x="67591" y="20915"/>
                  </a:lnTo>
                  <a:lnTo>
                    <a:pt x="17452" y="5264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763" name="Group 762"/>
          <p:cNvGrpSpPr/>
          <p:nvPr/>
        </p:nvGrpSpPr>
        <p:grpSpPr>
          <a:xfrm>
            <a:off x="921180" y="19635612"/>
            <a:ext cx="3563289" cy="1502171"/>
            <a:chOff x="921180" y="19635612"/>
            <a:chExt cx="3563289" cy="1502171"/>
          </a:xfrm>
        </p:grpSpPr>
        <p:sp>
          <p:nvSpPr>
            <p:cNvPr id="751" name="Freeform 750"/>
            <p:cNvSpPr/>
            <p:nvPr/>
          </p:nvSpPr>
          <p:spPr>
            <a:xfrm>
              <a:off x="2411026" y="20477202"/>
              <a:ext cx="10529" cy="1"/>
            </a:xfrm>
            <a:custGeom>
              <a:avLst/>
              <a:gdLst/>
              <a:ahLst/>
              <a:cxnLst/>
              <a:rect l="0" t="0" r="0" b="0"/>
              <a:pathLst>
                <a:path w="10529" h="1">
                  <a:moveTo>
                    <a:pt x="10528" y="0"/>
                  </a:moveTo>
                  <a:lnTo>
                    <a:pt x="0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2" name="Freeform 751"/>
            <p:cNvSpPr/>
            <p:nvPr/>
          </p:nvSpPr>
          <p:spPr>
            <a:xfrm>
              <a:off x="2463668" y="20666716"/>
              <a:ext cx="10530" cy="10529"/>
            </a:xfrm>
            <a:custGeom>
              <a:avLst/>
              <a:gdLst/>
              <a:ahLst/>
              <a:cxnLst/>
              <a:rect l="0" t="0" r="0" b="0"/>
              <a:pathLst>
                <a:path w="10530" h="10529">
                  <a:moveTo>
                    <a:pt x="10529" y="0"/>
                  </a:moveTo>
                  <a:lnTo>
                    <a:pt x="0" y="1052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3" name="Freeform 752"/>
            <p:cNvSpPr/>
            <p:nvPr/>
          </p:nvSpPr>
          <p:spPr>
            <a:xfrm>
              <a:off x="2979565" y="20392975"/>
              <a:ext cx="10529" cy="305328"/>
            </a:xfrm>
            <a:custGeom>
              <a:avLst/>
              <a:gdLst/>
              <a:ahLst/>
              <a:cxnLst/>
              <a:rect l="0" t="0" r="0" b="0"/>
              <a:pathLst>
                <a:path w="10529" h="305328">
                  <a:moveTo>
                    <a:pt x="0" y="0"/>
                  </a:moveTo>
                  <a:lnTo>
                    <a:pt x="5589" y="62092"/>
                  </a:lnTo>
                  <a:lnTo>
                    <a:pt x="8383" y="113477"/>
                  </a:lnTo>
                  <a:lnTo>
                    <a:pt x="2002" y="168689"/>
                  </a:lnTo>
                  <a:lnTo>
                    <a:pt x="395" y="224654"/>
                  </a:lnTo>
                  <a:lnTo>
                    <a:pt x="1248" y="277259"/>
                  </a:lnTo>
                  <a:lnTo>
                    <a:pt x="10528" y="30532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4" name="Freeform 753"/>
            <p:cNvSpPr/>
            <p:nvPr/>
          </p:nvSpPr>
          <p:spPr>
            <a:xfrm>
              <a:off x="2937450" y="20362642"/>
              <a:ext cx="182572" cy="219848"/>
            </a:xfrm>
            <a:custGeom>
              <a:avLst/>
              <a:gdLst/>
              <a:ahLst/>
              <a:cxnLst/>
              <a:rect l="0" t="0" r="0" b="0"/>
              <a:pathLst>
                <a:path w="182572" h="219848">
                  <a:moveTo>
                    <a:pt x="0" y="51391"/>
                  </a:moveTo>
                  <a:lnTo>
                    <a:pt x="11179" y="34623"/>
                  </a:lnTo>
                  <a:lnTo>
                    <a:pt x="40487" y="13018"/>
                  </a:lnTo>
                  <a:lnTo>
                    <a:pt x="84396" y="2975"/>
                  </a:lnTo>
                  <a:lnTo>
                    <a:pt x="128862" y="0"/>
                  </a:lnTo>
                  <a:lnTo>
                    <a:pt x="154368" y="5544"/>
                  </a:lnTo>
                  <a:lnTo>
                    <a:pt x="166083" y="10297"/>
                  </a:lnTo>
                  <a:lnTo>
                    <a:pt x="173893" y="18146"/>
                  </a:lnTo>
                  <a:lnTo>
                    <a:pt x="182571" y="39345"/>
                  </a:lnTo>
                  <a:lnTo>
                    <a:pt x="181376" y="51549"/>
                  </a:lnTo>
                  <a:lnTo>
                    <a:pt x="164095" y="88742"/>
                  </a:lnTo>
                  <a:lnTo>
                    <a:pt x="142468" y="115619"/>
                  </a:lnTo>
                  <a:lnTo>
                    <a:pt x="81745" y="167061"/>
                  </a:lnTo>
                  <a:lnTo>
                    <a:pt x="21057" y="219847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5" name="Freeform 754"/>
            <p:cNvSpPr/>
            <p:nvPr/>
          </p:nvSpPr>
          <p:spPr>
            <a:xfrm>
              <a:off x="3200663" y="20435090"/>
              <a:ext cx="21058" cy="284269"/>
            </a:xfrm>
            <a:custGeom>
              <a:avLst/>
              <a:gdLst/>
              <a:ahLst/>
              <a:cxnLst/>
              <a:rect l="0" t="0" r="0" b="0"/>
              <a:pathLst>
                <a:path w="21058" h="284269">
                  <a:moveTo>
                    <a:pt x="21057" y="0"/>
                  </a:moveTo>
                  <a:lnTo>
                    <a:pt x="13821" y="27555"/>
                  </a:lnTo>
                  <a:lnTo>
                    <a:pt x="8059" y="80659"/>
                  </a:lnTo>
                  <a:lnTo>
                    <a:pt x="1592" y="131226"/>
                  </a:lnTo>
                  <a:lnTo>
                    <a:pt x="472" y="183550"/>
                  </a:lnTo>
                  <a:lnTo>
                    <a:pt x="93" y="244963"/>
                  </a:lnTo>
                  <a:lnTo>
                    <a:pt x="0" y="284268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6" name="Freeform 755"/>
            <p:cNvSpPr/>
            <p:nvPr/>
          </p:nvSpPr>
          <p:spPr>
            <a:xfrm>
              <a:off x="3158549" y="20395820"/>
              <a:ext cx="188987" cy="144555"/>
            </a:xfrm>
            <a:custGeom>
              <a:avLst/>
              <a:gdLst/>
              <a:ahLst/>
              <a:cxnLst/>
              <a:rect l="0" t="0" r="0" b="0"/>
              <a:pathLst>
                <a:path w="188987" h="144555">
                  <a:moveTo>
                    <a:pt x="0" y="70854"/>
                  </a:moveTo>
                  <a:lnTo>
                    <a:pt x="5589" y="48497"/>
                  </a:lnTo>
                  <a:lnTo>
                    <a:pt x="20811" y="31281"/>
                  </a:lnTo>
                  <a:lnTo>
                    <a:pt x="63122" y="6756"/>
                  </a:lnTo>
                  <a:lnTo>
                    <a:pt x="105920" y="0"/>
                  </a:lnTo>
                  <a:lnTo>
                    <a:pt x="150057" y="3589"/>
                  </a:lnTo>
                  <a:lnTo>
                    <a:pt x="172367" y="12103"/>
                  </a:lnTo>
                  <a:lnTo>
                    <a:pt x="181592" y="17648"/>
                  </a:lnTo>
                  <a:lnTo>
                    <a:pt x="186572" y="26026"/>
                  </a:lnTo>
                  <a:lnTo>
                    <a:pt x="188986" y="47811"/>
                  </a:lnTo>
                  <a:lnTo>
                    <a:pt x="184482" y="59001"/>
                  </a:lnTo>
                  <a:lnTo>
                    <a:pt x="166999" y="80793"/>
                  </a:lnTo>
                  <a:lnTo>
                    <a:pt x="110413" y="114976"/>
                  </a:lnTo>
                  <a:lnTo>
                    <a:pt x="62321" y="138018"/>
                  </a:lnTo>
                  <a:lnTo>
                    <a:pt x="42114" y="144554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7" name="Freeform 756"/>
            <p:cNvSpPr/>
            <p:nvPr/>
          </p:nvSpPr>
          <p:spPr>
            <a:xfrm>
              <a:off x="3474421" y="20224520"/>
              <a:ext cx="21041" cy="547482"/>
            </a:xfrm>
            <a:custGeom>
              <a:avLst/>
              <a:gdLst/>
              <a:ahLst/>
              <a:cxnLst/>
              <a:rect l="0" t="0" r="0" b="0"/>
              <a:pathLst>
                <a:path w="21041" h="547482">
                  <a:moveTo>
                    <a:pt x="10511" y="0"/>
                  </a:moveTo>
                  <a:lnTo>
                    <a:pt x="7392" y="55170"/>
                  </a:lnTo>
                  <a:lnTo>
                    <a:pt x="2178" y="113443"/>
                  </a:lnTo>
                  <a:lnTo>
                    <a:pt x="633" y="167754"/>
                  </a:lnTo>
                  <a:lnTo>
                    <a:pt x="175" y="224010"/>
                  </a:lnTo>
                  <a:lnTo>
                    <a:pt x="40" y="282012"/>
                  </a:lnTo>
                  <a:lnTo>
                    <a:pt x="0" y="339362"/>
                  </a:lnTo>
                  <a:lnTo>
                    <a:pt x="3107" y="394568"/>
                  </a:lnTo>
                  <a:lnTo>
                    <a:pt x="8317" y="446802"/>
                  </a:lnTo>
                  <a:lnTo>
                    <a:pt x="12981" y="500494"/>
                  </a:lnTo>
                  <a:lnTo>
                    <a:pt x="21040" y="547481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8" name="Freeform 757"/>
            <p:cNvSpPr/>
            <p:nvPr/>
          </p:nvSpPr>
          <p:spPr>
            <a:xfrm>
              <a:off x="3590217" y="20392975"/>
              <a:ext cx="94758" cy="42116"/>
            </a:xfrm>
            <a:custGeom>
              <a:avLst/>
              <a:gdLst/>
              <a:ahLst/>
              <a:cxnLst/>
              <a:rect l="0" t="0" r="0" b="0"/>
              <a:pathLst>
                <a:path w="94758" h="42116">
                  <a:moveTo>
                    <a:pt x="0" y="42115"/>
                  </a:moveTo>
                  <a:lnTo>
                    <a:pt x="17981" y="26474"/>
                  </a:lnTo>
                  <a:lnTo>
                    <a:pt x="72014" y="4848"/>
                  </a:lnTo>
                  <a:lnTo>
                    <a:pt x="94757" y="0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59" name="Freeform 758"/>
            <p:cNvSpPr/>
            <p:nvPr/>
          </p:nvSpPr>
          <p:spPr>
            <a:xfrm>
              <a:off x="3579689" y="20456146"/>
              <a:ext cx="148159" cy="231627"/>
            </a:xfrm>
            <a:custGeom>
              <a:avLst/>
              <a:gdLst/>
              <a:ahLst/>
              <a:cxnLst/>
              <a:rect l="0" t="0" r="0" b="0"/>
              <a:pathLst>
                <a:path w="148159" h="231627">
                  <a:moveTo>
                    <a:pt x="0" y="0"/>
                  </a:moveTo>
                  <a:lnTo>
                    <a:pt x="14654" y="43962"/>
                  </a:lnTo>
                  <a:lnTo>
                    <a:pt x="27570" y="57753"/>
                  </a:lnTo>
                  <a:lnTo>
                    <a:pt x="84799" y="83753"/>
                  </a:lnTo>
                  <a:lnTo>
                    <a:pt x="105539" y="93376"/>
                  </a:lnTo>
                  <a:lnTo>
                    <a:pt x="134606" y="118525"/>
                  </a:lnTo>
                  <a:lnTo>
                    <a:pt x="146782" y="138076"/>
                  </a:lnTo>
                  <a:lnTo>
                    <a:pt x="148158" y="148202"/>
                  </a:lnTo>
                  <a:lnTo>
                    <a:pt x="143447" y="168813"/>
                  </a:lnTo>
                  <a:lnTo>
                    <a:pt x="122051" y="200148"/>
                  </a:lnTo>
                  <a:lnTo>
                    <a:pt x="93485" y="220480"/>
                  </a:lnTo>
                  <a:lnTo>
                    <a:pt x="31585" y="2316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60" name="Freeform 759"/>
            <p:cNvSpPr/>
            <p:nvPr/>
          </p:nvSpPr>
          <p:spPr>
            <a:xfrm>
              <a:off x="3816067" y="20445618"/>
              <a:ext cx="16307" cy="231627"/>
            </a:xfrm>
            <a:custGeom>
              <a:avLst/>
              <a:gdLst/>
              <a:ahLst/>
              <a:cxnLst/>
              <a:rect l="0" t="0" r="0" b="0"/>
              <a:pathLst>
                <a:path w="16307" h="231627">
                  <a:moveTo>
                    <a:pt x="16306" y="0"/>
                  </a:moveTo>
                  <a:lnTo>
                    <a:pt x="9070" y="29894"/>
                  </a:lnTo>
                  <a:lnTo>
                    <a:pt x="5583" y="86327"/>
                  </a:lnTo>
                  <a:lnTo>
                    <a:pt x="0" y="144511"/>
                  </a:lnTo>
                  <a:lnTo>
                    <a:pt x="4290" y="197391"/>
                  </a:lnTo>
                  <a:lnTo>
                    <a:pt x="5777" y="23162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61" name="Freeform 760"/>
            <p:cNvSpPr/>
            <p:nvPr/>
          </p:nvSpPr>
          <p:spPr>
            <a:xfrm>
              <a:off x="3916601" y="20410506"/>
              <a:ext cx="190496" cy="292899"/>
            </a:xfrm>
            <a:custGeom>
              <a:avLst/>
              <a:gdLst/>
              <a:ahLst/>
              <a:cxnLst/>
              <a:rect l="0" t="0" r="0" b="0"/>
              <a:pathLst>
                <a:path w="190496" h="292899">
                  <a:moveTo>
                    <a:pt x="0" y="45640"/>
                  </a:moveTo>
                  <a:lnTo>
                    <a:pt x="29308" y="16332"/>
                  </a:lnTo>
                  <a:lnTo>
                    <a:pt x="60676" y="1731"/>
                  </a:lnTo>
                  <a:lnTo>
                    <a:pt x="86239" y="0"/>
                  </a:lnTo>
                  <a:lnTo>
                    <a:pt x="110858" y="4299"/>
                  </a:lnTo>
                  <a:lnTo>
                    <a:pt x="129598" y="14008"/>
                  </a:lnTo>
                  <a:lnTo>
                    <a:pt x="134362" y="21043"/>
                  </a:lnTo>
                  <a:lnTo>
                    <a:pt x="136535" y="38217"/>
                  </a:lnTo>
                  <a:lnTo>
                    <a:pt x="127363" y="57548"/>
                  </a:lnTo>
                  <a:lnTo>
                    <a:pt x="102468" y="85042"/>
                  </a:lnTo>
                  <a:lnTo>
                    <a:pt x="68203" y="115295"/>
                  </a:lnTo>
                  <a:lnTo>
                    <a:pt x="67696" y="121322"/>
                  </a:lnTo>
                  <a:lnTo>
                    <a:pt x="72037" y="126511"/>
                  </a:lnTo>
                  <a:lnTo>
                    <a:pt x="90508" y="135396"/>
                  </a:lnTo>
                  <a:lnTo>
                    <a:pt x="146906" y="153751"/>
                  </a:lnTo>
                  <a:lnTo>
                    <a:pt x="171746" y="167389"/>
                  </a:lnTo>
                  <a:lnTo>
                    <a:pt x="186686" y="185148"/>
                  </a:lnTo>
                  <a:lnTo>
                    <a:pt x="189968" y="194797"/>
                  </a:lnTo>
                  <a:lnTo>
                    <a:pt x="190495" y="214878"/>
                  </a:lnTo>
                  <a:lnTo>
                    <a:pt x="173036" y="251502"/>
                  </a:lnTo>
                  <a:lnTo>
                    <a:pt x="140047" y="280812"/>
                  </a:lnTo>
                  <a:lnTo>
                    <a:pt x="110986" y="290540"/>
                  </a:lnTo>
                  <a:lnTo>
                    <a:pt x="67979" y="292898"/>
                  </a:lnTo>
                  <a:lnTo>
                    <a:pt x="31585" y="287796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62" name="Freeform 761"/>
            <p:cNvSpPr/>
            <p:nvPr/>
          </p:nvSpPr>
          <p:spPr>
            <a:xfrm>
              <a:off x="921180" y="19635612"/>
              <a:ext cx="3563289" cy="1502171"/>
            </a:xfrm>
            <a:custGeom>
              <a:avLst/>
              <a:gdLst/>
              <a:ahLst/>
              <a:cxnLst/>
              <a:rect l="0" t="0" r="0" b="0"/>
              <a:pathLst>
                <a:path w="3563289" h="1502171">
                  <a:moveTo>
                    <a:pt x="2068913" y="230939"/>
                  </a:moveTo>
                  <a:lnTo>
                    <a:pt x="2052145" y="242117"/>
                  </a:lnTo>
                  <a:lnTo>
                    <a:pt x="2031435" y="244484"/>
                  </a:lnTo>
                  <a:lnTo>
                    <a:pt x="1985601" y="236474"/>
                  </a:lnTo>
                  <a:lnTo>
                    <a:pt x="1936686" y="207986"/>
                  </a:lnTo>
                  <a:lnTo>
                    <a:pt x="1878729" y="163229"/>
                  </a:lnTo>
                  <a:lnTo>
                    <a:pt x="1826669" y="120117"/>
                  </a:lnTo>
                  <a:lnTo>
                    <a:pt x="1776221" y="99257"/>
                  </a:lnTo>
                  <a:lnTo>
                    <a:pt x="1721195" y="86991"/>
                  </a:lnTo>
                  <a:lnTo>
                    <a:pt x="1679276" y="87681"/>
                  </a:lnTo>
                  <a:lnTo>
                    <a:pt x="1652416" y="93569"/>
                  </a:lnTo>
                  <a:lnTo>
                    <a:pt x="1590153" y="123002"/>
                  </a:lnTo>
                  <a:lnTo>
                    <a:pt x="1535179" y="157626"/>
                  </a:lnTo>
                  <a:lnTo>
                    <a:pt x="1482379" y="185088"/>
                  </a:lnTo>
                  <a:lnTo>
                    <a:pt x="1456112" y="193014"/>
                  </a:lnTo>
                  <a:lnTo>
                    <a:pt x="1405371" y="196306"/>
                  </a:lnTo>
                  <a:lnTo>
                    <a:pt x="1343801" y="184451"/>
                  </a:lnTo>
                  <a:lnTo>
                    <a:pt x="1293364" y="168766"/>
                  </a:lnTo>
                  <a:lnTo>
                    <a:pt x="1232041" y="129987"/>
                  </a:lnTo>
                  <a:lnTo>
                    <a:pt x="1176012" y="101251"/>
                  </a:lnTo>
                  <a:lnTo>
                    <a:pt x="1112952" y="73045"/>
                  </a:lnTo>
                  <a:lnTo>
                    <a:pt x="1082521" y="61328"/>
                  </a:lnTo>
                  <a:lnTo>
                    <a:pt x="1033675" y="54733"/>
                  </a:lnTo>
                  <a:lnTo>
                    <a:pt x="989046" y="55117"/>
                  </a:lnTo>
                  <a:lnTo>
                    <a:pt x="946187" y="70180"/>
                  </a:lnTo>
                  <a:lnTo>
                    <a:pt x="889783" y="106117"/>
                  </a:lnTo>
                  <a:lnTo>
                    <a:pt x="826775" y="165846"/>
                  </a:lnTo>
                  <a:lnTo>
                    <a:pt x="765026" y="223479"/>
                  </a:lnTo>
                  <a:lnTo>
                    <a:pt x="704715" y="262004"/>
                  </a:lnTo>
                  <a:lnTo>
                    <a:pt x="671795" y="273991"/>
                  </a:lnTo>
                  <a:lnTo>
                    <a:pt x="617310" y="279570"/>
                  </a:lnTo>
                  <a:lnTo>
                    <a:pt x="554371" y="268552"/>
                  </a:lnTo>
                  <a:lnTo>
                    <a:pt x="502598" y="256479"/>
                  </a:lnTo>
                  <a:lnTo>
                    <a:pt x="447311" y="252881"/>
                  </a:lnTo>
                  <a:lnTo>
                    <a:pt x="408467" y="255376"/>
                  </a:lnTo>
                  <a:lnTo>
                    <a:pt x="358311" y="272290"/>
                  </a:lnTo>
                  <a:lnTo>
                    <a:pt x="317235" y="302592"/>
                  </a:lnTo>
                  <a:lnTo>
                    <a:pt x="281018" y="352386"/>
                  </a:lnTo>
                  <a:lnTo>
                    <a:pt x="248061" y="411592"/>
                  </a:lnTo>
                  <a:lnTo>
                    <a:pt x="226683" y="455899"/>
                  </a:lnTo>
                  <a:lnTo>
                    <a:pt x="206653" y="501716"/>
                  </a:lnTo>
                  <a:lnTo>
                    <a:pt x="189952" y="545478"/>
                  </a:lnTo>
                  <a:lnTo>
                    <a:pt x="167395" y="603985"/>
                  </a:lnTo>
                  <a:lnTo>
                    <a:pt x="147218" y="659347"/>
                  </a:lnTo>
                  <a:lnTo>
                    <a:pt x="122770" y="714820"/>
                  </a:lnTo>
                  <a:lnTo>
                    <a:pt x="106657" y="729876"/>
                  </a:lnTo>
                  <a:lnTo>
                    <a:pt x="86627" y="739297"/>
                  </a:lnTo>
                  <a:lnTo>
                    <a:pt x="62128" y="743485"/>
                  </a:lnTo>
                  <a:lnTo>
                    <a:pt x="51383" y="751621"/>
                  </a:lnTo>
                  <a:lnTo>
                    <a:pt x="33206" y="779379"/>
                  </a:lnTo>
                  <a:lnTo>
                    <a:pt x="15407" y="828876"/>
                  </a:lnTo>
                  <a:lnTo>
                    <a:pt x="8314" y="886177"/>
                  </a:lnTo>
                  <a:lnTo>
                    <a:pt x="6655" y="930038"/>
                  </a:lnTo>
                  <a:lnTo>
                    <a:pt x="4747" y="976827"/>
                  </a:lnTo>
                  <a:lnTo>
                    <a:pt x="0" y="1024919"/>
                  </a:lnTo>
                  <a:lnTo>
                    <a:pt x="230" y="1073589"/>
                  </a:lnTo>
                  <a:lnTo>
                    <a:pt x="3062" y="1120176"/>
                  </a:lnTo>
                  <a:lnTo>
                    <a:pt x="5826" y="1178119"/>
                  </a:lnTo>
                  <a:lnTo>
                    <a:pt x="16648" y="1237092"/>
                  </a:lnTo>
                  <a:lnTo>
                    <a:pt x="30050" y="1288472"/>
                  </a:lnTo>
                  <a:lnTo>
                    <a:pt x="35847" y="1298609"/>
                  </a:lnTo>
                  <a:lnTo>
                    <a:pt x="51647" y="1312993"/>
                  </a:lnTo>
                  <a:lnTo>
                    <a:pt x="60774" y="1316126"/>
                  </a:lnTo>
                  <a:lnTo>
                    <a:pt x="80273" y="1316487"/>
                  </a:lnTo>
                  <a:lnTo>
                    <a:pt x="100638" y="1306509"/>
                  </a:lnTo>
                  <a:lnTo>
                    <a:pt x="110981" y="1298936"/>
                  </a:lnTo>
                  <a:lnTo>
                    <a:pt x="138072" y="1293640"/>
                  </a:lnTo>
                  <a:lnTo>
                    <a:pt x="153486" y="1293865"/>
                  </a:lnTo>
                  <a:lnTo>
                    <a:pt x="179970" y="1303474"/>
                  </a:lnTo>
                  <a:lnTo>
                    <a:pt x="237552" y="1349335"/>
                  </a:lnTo>
                  <a:lnTo>
                    <a:pt x="298586" y="1408825"/>
                  </a:lnTo>
                  <a:lnTo>
                    <a:pt x="360898" y="1459481"/>
                  </a:lnTo>
                  <a:lnTo>
                    <a:pt x="397291" y="1479734"/>
                  </a:lnTo>
                  <a:lnTo>
                    <a:pt x="458153" y="1499668"/>
                  </a:lnTo>
                  <a:lnTo>
                    <a:pt x="497727" y="1502170"/>
                  </a:lnTo>
                  <a:lnTo>
                    <a:pt x="537918" y="1494853"/>
                  </a:lnTo>
                  <a:lnTo>
                    <a:pt x="599938" y="1459833"/>
                  </a:lnTo>
                  <a:lnTo>
                    <a:pt x="654882" y="1418907"/>
                  </a:lnTo>
                  <a:lnTo>
                    <a:pt x="710795" y="1370096"/>
                  </a:lnTo>
                  <a:lnTo>
                    <a:pt x="766900" y="1326314"/>
                  </a:lnTo>
                  <a:lnTo>
                    <a:pt x="814595" y="1300029"/>
                  </a:lnTo>
                  <a:lnTo>
                    <a:pt x="860183" y="1288600"/>
                  </a:lnTo>
                  <a:lnTo>
                    <a:pt x="908915" y="1290802"/>
                  </a:lnTo>
                  <a:lnTo>
                    <a:pt x="960399" y="1298865"/>
                  </a:lnTo>
                  <a:lnTo>
                    <a:pt x="1022962" y="1328881"/>
                  </a:lnTo>
                  <a:lnTo>
                    <a:pt x="1073219" y="1357201"/>
                  </a:lnTo>
                  <a:lnTo>
                    <a:pt x="1125155" y="1380929"/>
                  </a:lnTo>
                  <a:lnTo>
                    <a:pt x="1176418" y="1401607"/>
                  </a:lnTo>
                  <a:lnTo>
                    <a:pt x="1236255" y="1419668"/>
                  </a:lnTo>
                  <a:lnTo>
                    <a:pt x="1293134" y="1428911"/>
                  </a:lnTo>
                  <a:lnTo>
                    <a:pt x="1349430" y="1429567"/>
                  </a:lnTo>
                  <a:lnTo>
                    <a:pt x="1405610" y="1419645"/>
                  </a:lnTo>
                  <a:lnTo>
                    <a:pt x="1444610" y="1406709"/>
                  </a:lnTo>
                  <a:lnTo>
                    <a:pt x="1507199" y="1374586"/>
                  </a:lnTo>
                  <a:lnTo>
                    <a:pt x="1568646" y="1339881"/>
                  </a:lnTo>
                  <a:lnTo>
                    <a:pt x="1609640" y="1324454"/>
                  </a:lnTo>
                  <a:lnTo>
                    <a:pt x="1668190" y="1318064"/>
                  </a:lnTo>
                  <a:lnTo>
                    <a:pt x="1720633" y="1327350"/>
                  </a:lnTo>
                  <a:lnTo>
                    <a:pt x="1773039" y="1351448"/>
                  </a:lnTo>
                  <a:lnTo>
                    <a:pt x="1830358" y="1378739"/>
                  </a:lnTo>
                  <a:lnTo>
                    <a:pt x="1892069" y="1406660"/>
                  </a:lnTo>
                  <a:lnTo>
                    <a:pt x="1940736" y="1422099"/>
                  </a:lnTo>
                  <a:lnTo>
                    <a:pt x="1992200" y="1434083"/>
                  </a:lnTo>
                  <a:lnTo>
                    <a:pt x="2053586" y="1440208"/>
                  </a:lnTo>
                  <a:lnTo>
                    <a:pt x="2113892" y="1438297"/>
                  </a:lnTo>
                  <a:lnTo>
                    <a:pt x="2176193" y="1427003"/>
                  </a:lnTo>
                  <a:lnTo>
                    <a:pt x="2233560" y="1412335"/>
                  </a:lnTo>
                  <a:lnTo>
                    <a:pt x="2293072" y="1388123"/>
                  </a:lnTo>
                  <a:lnTo>
                    <a:pt x="2355217" y="1355221"/>
                  </a:lnTo>
                  <a:lnTo>
                    <a:pt x="2403958" y="1330819"/>
                  </a:lnTo>
                  <a:lnTo>
                    <a:pt x="2464424" y="1311190"/>
                  </a:lnTo>
                  <a:lnTo>
                    <a:pt x="2527668" y="1309219"/>
                  </a:lnTo>
                  <a:lnTo>
                    <a:pt x="2577237" y="1319789"/>
                  </a:lnTo>
                  <a:lnTo>
                    <a:pt x="2636606" y="1349911"/>
                  </a:lnTo>
                  <a:lnTo>
                    <a:pt x="2690792" y="1388537"/>
                  </a:lnTo>
                  <a:lnTo>
                    <a:pt x="2725006" y="1406852"/>
                  </a:lnTo>
                  <a:lnTo>
                    <a:pt x="2754744" y="1414523"/>
                  </a:lnTo>
                  <a:lnTo>
                    <a:pt x="2814014" y="1418842"/>
                  </a:lnTo>
                  <a:lnTo>
                    <a:pt x="2862772" y="1418950"/>
                  </a:lnTo>
                  <a:lnTo>
                    <a:pt x="2921169" y="1409100"/>
                  </a:lnTo>
                  <a:lnTo>
                    <a:pt x="2977764" y="1390299"/>
                  </a:lnTo>
                  <a:lnTo>
                    <a:pt x="3034004" y="1362886"/>
                  </a:lnTo>
                  <a:lnTo>
                    <a:pt x="3093292" y="1328009"/>
                  </a:lnTo>
                  <a:lnTo>
                    <a:pt x="3155394" y="1292654"/>
                  </a:lnTo>
                  <a:lnTo>
                    <a:pt x="3204127" y="1267828"/>
                  </a:lnTo>
                  <a:lnTo>
                    <a:pt x="3255611" y="1245654"/>
                  </a:lnTo>
                  <a:lnTo>
                    <a:pt x="3317005" y="1224435"/>
                  </a:lnTo>
                  <a:lnTo>
                    <a:pt x="3374192" y="1198928"/>
                  </a:lnTo>
                  <a:lnTo>
                    <a:pt x="3413366" y="1175196"/>
                  </a:lnTo>
                  <a:lnTo>
                    <a:pt x="3467613" y="1124255"/>
                  </a:lnTo>
                  <a:lnTo>
                    <a:pt x="3499781" y="1072207"/>
                  </a:lnTo>
                  <a:lnTo>
                    <a:pt x="3528666" y="1011278"/>
                  </a:lnTo>
                  <a:lnTo>
                    <a:pt x="3544273" y="954650"/>
                  </a:lnTo>
                  <a:lnTo>
                    <a:pt x="3556307" y="899007"/>
                  </a:lnTo>
                  <a:lnTo>
                    <a:pt x="3561692" y="845475"/>
                  </a:lnTo>
                  <a:lnTo>
                    <a:pt x="3563288" y="786981"/>
                  </a:lnTo>
                  <a:lnTo>
                    <a:pt x="3558172" y="725194"/>
                  </a:lnTo>
                  <a:lnTo>
                    <a:pt x="3543657" y="662434"/>
                  </a:lnTo>
                  <a:lnTo>
                    <a:pt x="3531150" y="617297"/>
                  </a:lnTo>
                  <a:lnTo>
                    <a:pt x="3516622" y="571109"/>
                  </a:lnTo>
                  <a:lnTo>
                    <a:pt x="3498468" y="527185"/>
                  </a:lnTo>
                  <a:lnTo>
                    <a:pt x="3478700" y="484266"/>
                  </a:lnTo>
                  <a:lnTo>
                    <a:pt x="3457046" y="441795"/>
                  </a:lnTo>
                  <a:lnTo>
                    <a:pt x="3418548" y="378422"/>
                  </a:lnTo>
                  <a:lnTo>
                    <a:pt x="3376335" y="316360"/>
                  </a:lnTo>
                  <a:lnTo>
                    <a:pt x="3327303" y="260409"/>
                  </a:lnTo>
                  <a:lnTo>
                    <a:pt x="3274560" y="207955"/>
                  </a:lnTo>
                  <a:lnTo>
                    <a:pt x="3214999" y="162257"/>
                  </a:lnTo>
                  <a:lnTo>
                    <a:pt x="3151728" y="120251"/>
                  </a:lnTo>
                  <a:lnTo>
                    <a:pt x="3105445" y="96347"/>
                  </a:lnTo>
                  <a:lnTo>
                    <a:pt x="3057579" y="74025"/>
                  </a:lnTo>
                  <a:lnTo>
                    <a:pt x="3007839" y="53573"/>
                  </a:lnTo>
                  <a:lnTo>
                    <a:pt x="2954536" y="36686"/>
                  </a:lnTo>
                  <a:lnTo>
                    <a:pt x="2902771" y="24502"/>
                  </a:lnTo>
                  <a:lnTo>
                    <a:pt x="2850128" y="15186"/>
                  </a:lnTo>
                  <a:lnTo>
                    <a:pt x="2791636" y="7147"/>
                  </a:lnTo>
                  <a:lnTo>
                    <a:pt x="2733664" y="2793"/>
                  </a:lnTo>
                  <a:lnTo>
                    <a:pt x="2675534" y="859"/>
                  </a:lnTo>
                  <a:lnTo>
                    <a:pt x="2614603" y="0"/>
                  </a:lnTo>
                  <a:lnTo>
                    <a:pt x="2555547" y="5857"/>
                  </a:lnTo>
                  <a:lnTo>
                    <a:pt x="2496935" y="16259"/>
                  </a:lnTo>
                  <a:lnTo>
                    <a:pt x="2435790" y="28680"/>
                  </a:lnTo>
                  <a:lnTo>
                    <a:pt x="2373519" y="45120"/>
                  </a:lnTo>
                  <a:lnTo>
                    <a:pt x="2310748" y="64125"/>
                  </a:lnTo>
                  <a:lnTo>
                    <a:pt x="2247755" y="84269"/>
                  </a:lnTo>
                  <a:lnTo>
                    <a:pt x="2187782" y="108041"/>
                  </a:lnTo>
                  <a:lnTo>
                    <a:pt x="2131102" y="134202"/>
                  </a:lnTo>
                  <a:lnTo>
                    <a:pt x="2078615" y="161429"/>
                  </a:lnTo>
                  <a:lnTo>
                    <a:pt x="2027991" y="189128"/>
                  </a:lnTo>
                  <a:lnTo>
                    <a:pt x="1980536" y="217035"/>
                  </a:lnTo>
                  <a:lnTo>
                    <a:pt x="1923274" y="259054"/>
                  </a:lnTo>
                  <a:lnTo>
                    <a:pt x="1859961" y="318032"/>
                  </a:lnTo>
                  <a:lnTo>
                    <a:pt x="1837286" y="336223"/>
                  </a:lnTo>
                </a:path>
              </a:pathLst>
            </a:custGeom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lipboard(1).png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" y="63500"/>
            <a:ext cx="10160000" cy="730250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Slide 1</vt:lpstr>
      <vt:lpstr>Slide 2</vt:lpstr>
      <vt:lpstr>Slide 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KFuller</dc:creator>
  <cp:lastModifiedBy>KFuller</cp:lastModifiedBy>
  <cp:revision>1</cp:revision>
  <dcterms:created xsi:type="dcterms:W3CDTF">2014-04-09T15:46:52Z</dcterms:created>
  <dcterms:modified xsi:type="dcterms:W3CDTF">2014-04-09T15:47:24Z</dcterms:modified>
</cp:coreProperties>
</file>